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Source Sans Pr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SourceSansPr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SourceSansPro-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SourceSansPro-italic.fntdata"/><Relationship Id="rId6" Type="http://schemas.openxmlformats.org/officeDocument/2006/relationships/slide" Target="slides/slide1.xml"/><Relationship Id="rId18" Type="http://schemas.openxmlformats.org/officeDocument/2006/relationships/font" Target="fonts/SourceSansPr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1d39057521_0_92: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32" name="Google Shape;132;g1d39057521_0_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1d531b631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d531b631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1d531b631e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d531b631e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1d39057521_0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g1d39057521_0_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0.5min</a:t>
            </a:r>
            <a:endParaRPr/>
          </a:p>
        </p:txBody>
      </p:sp>
      <p:sp>
        <p:nvSpPr>
          <p:cNvPr id="140" name="Google Shape;140;g1d39057521_0_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1d38e54149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d38e5414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1d39057521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d39057521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1d531b631e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d531b631e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1d38e5414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d38e5414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1d531b631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d531b63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1d531b631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d531b631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1d531b631e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d531b631e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59" name="Shape 59"/>
        <p:cNvGrpSpPr/>
        <p:nvPr/>
      </p:nvGrpSpPr>
      <p:grpSpPr>
        <a:xfrm>
          <a:off x="0" y="0"/>
          <a:ext cx="0" cy="0"/>
          <a:chOff x="0" y="0"/>
          <a:chExt cx="0" cy="0"/>
        </a:xfrm>
      </p:grpSpPr>
      <p:sp>
        <p:nvSpPr>
          <p:cNvPr id="60" name="Google Shape;60;p14"/>
          <p:cNvSpPr txBox="1"/>
          <p:nvPr>
            <p:ph type="ctrTitle"/>
          </p:nvPr>
        </p:nvSpPr>
        <p:spPr>
          <a:xfrm>
            <a:off x="1436346" y="1341340"/>
            <a:ext cx="6270900" cy="1573800"/>
          </a:xfrm>
          <a:prstGeom prst="rect">
            <a:avLst/>
          </a:prstGeom>
          <a:noFill/>
          <a:ln>
            <a:noFill/>
          </a:ln>
        </p:spPr>
        <p:txBody>
          <a:bodyPr anchorCtr="0" anchor="b" bIns="68575" lIns="68575" spcFirstLastPara="1" rIns="68575" wrap="square" tIns="68575"/>
          <a:lstStyle>
            <a:lvl1pPr indent="0" lvl="0" marL="0" marR="0" rtl="0" algn="ctr">
              <a:lnSpc>
                <a:spcPct val="89000"/>
              </a:lnSpc>
              <a:spcBef>
                <a:spcPts val="0"/>
              </a:spcBef>
              <a:spcAft>
                <a:spcPts val="0"/>
              </a:spcAft>
              <a:buClr>
                <a:schemeClr val="dk2"/>
              </a:buClr>
              <a:buSzPts val="1100"/>
              <a:buFont typeface="Source Sans Pro"/>
              <a:buNone/>
              <a:defRPr b="0" i="0" sz="5400" u="none" cap="none" strike="noStrike">
                <a:solidFill>
                  <a:schemeClr val="dk2"/>
                </a:solidFill>
                <a:latin typeface="Source Sans Pro"/>
                <a:ea typeface="Source Sans Pro"/>
                <a:cs typeface="Source Sans Pro"/>
                <a:sym typeface="Source Sans Pro"/>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61" name="Google Shape;61;p14"/>
          <p:cNvSpPr txBox="1"/>
          <p:nvPr>
            <p:ph idx="1" type="subTitle"/>
          </p:nvPr>
        </p:nvSpPr>
        <p:spPr>
          <a:xfrm>
            <a:off x="2009930" y="2967209"/>
            <a:ext cx="5123700" cy="814800"/>
          </a:xfrm>
          <a:prstGeom prst="rect">
            <a:avLst/>
          </a:prstGeom>
          <a:noFill/>
          <a:ln>
            <a:noFill/>
          </a:ln>
        </p:spPr>
        <p:txBody>
          <a:bodyPr anchorCtr="0" anchor="t" bIns="68575" lIns="68575" spcFirstLastPara="1" rIns="68575" wrap="square" tIns="68575"/>
          <a:lstStyle>
            <a:lvl1pPr indent="0" lvl="0" marL="0" marR="0" rtl="0" algn="ctr">
              <a:lnSpc>
                <a:spcPct val="112000"/>
              </a:lnSpc>
              <a:spcBef>
                <a:spcPts val="0"/>
              </a:spcBef>
              <a:spcAft>
                <a:spcPts val="0"/>
              </a:spcAft>
              <a:buClr>
                <a:schemeClr val="dk2"/>
              </a:buClr>
              <a:buSzPts val="1500"/>
              <a:buFont typeface="Source Sans Pro"/>
              <a:buNone/>
              <a:defRPr b="0" i="0" sz="1700" u="none" cap="none" strike="noStrike">
                <a:solidFill>
                  <a:schemeClr val="dk2"/>
                </a:solidFill>
                <a:latin typeface="Source Sans Pro"/>
                <a:ea typeface="Source Sans Pro"/>
                <a:cs typeface="Source Sans Pro"/>
                <a:sym typeface="Source Sans Pro"/>
              </a:defRPr>
            </a:lvl1pPr>
            <a:lvl2pPr indent="0" lvl="1" marL="342900" marR="0" rtl="0" algn="ctr">
              <a:lnSpc>
                <a:spcPct val="94000"/>
              </a:lnSpc>
              <a:spcBef>
                <a:spcPts val="400"/>
              </a:spcBef>
              <a:spcAft>
                <a:spcPts val="0"/>
              </a:spcAft>
              <a:buClr>
                <a:schemeClr val="dk2"/>
              </a:buClr>
              <a:buSzPts val="1500"/>
              <a:buFont typeface="Source Sans Pro"/>
              <a:buNone/>
              <a:defRPr b="0" i="1" sz="1500" u="none" cap="none" strike="noStrike">
                <a:solidFill>
                  <a:schemeClr val="dk2"/>
                </a:solidFill>
                <a:latin typeface="Source Sans Pro"/>
                <a:ea typeface="Source Sans Pro"/>
                <a:cs typeface="Source Sans Pro"/>
                <a:sym typeface="Source Sans Pro"/>
              </a:defRPr>
            </a:lvl2pPr>
            <a:lvl3pPr indent="0" lvl="2" marL="685800" marR="0" rtl="0" algn="ctr">
              <a:lnSpc>
                <a:spcPct val="94000"/>
              </a:lnSpc>
              <a:spcBef>
                <a:spcPts val="400"/>
              </a:spcBef>
              <a:spcAft>
                <a:spcPts val="0"/>
              </a:spcAft>
              <a:buClr>
                <a:schemeClr val="dk2"/>
              </a:buClr>
              <a:buSzPts val="1400"/>
              <a:buFont typeface="Source Sans Pro"/>
              <a:buNone/>
              <a:defRPr b="0" i="0" sz="1400" u="none" cap="none" strike="noStrike">
                <a:solidFill>
                  <a:schemeClr val="dk2"/>
                </a:solidFill>
                <a:latin typeface="Source Sans Pro"/>
                <a:ea typeface="Source Sans Pro"/>
                <a:cs typeface="Source Sans Pro"/>
                <a:sym typeface="Source Sans Pro"/>
              </a:defRPr>
            </a:lvl3pPr>
            <a:lvl4pPr indent="0" lvl="3" marL="1028700" marR="0" rtl="0" algn="ctr">
              <a:lnSpc>
                <a:spcPct val="94000"/>
              </a:lnSpc>
              <a:spcBef>
                <a:spcPts val="400"/>
              </a:spcBef>
              <a:spcAft>
                <a:spcPts val="0"/>
              </a:spcAft>
              <a:buClr>
                <a:schemeClr val="dk2"/>
              </a:buClr>
              <a:buSzPts val="1400"/>
              <a:buFont typeface="Source Sans Pro"/>
              <a:buNone/>
              <a:defRPr b="0" i="1" sz="1200" u="none" cap="none" strike="noStrike">
                <a:solidFill>
                  <a:schemeClr val="dk2"/>
                </a:solidFill>
                <a:latin typeface="Source Sans Pro"/>
                <a:ea typeface="Source Sans Pro"/>
                <a:cs typeface="Source Sans Pro"/>
                <a:sym typeface="Source Sans Pro"/>
              </a:defRPr>
            </a:lvl4pPr>
            <a:lvl5pPr indent="0" lvl="4" marL="1371600" marR="0" rtl="0" algn="ctr">
              <a:lnSpc>
                <a:spcPct val="94000"/>
              </a:lnSpc>
              <a:spcBef>
                <a:spcPts val="400"/>
              </a:spcBef>
              <a:spcAft>
                <a:spcPts val="0"/>
              </a:spcAft>
              <a:buClr>
                <a:schemeClr val="dk2"/>
              </a:buClr>
              <a:buSzPts val="1200"/>
              <a:buFont typeface="Source Sans Pro"/>
              <a:buNone/>
              <a:defRPr b="0" i="0" sz="1200" u="none" cap="none" strike="noStrike">
                <a:solidFill>
                  <a:schemeClr val="dk2"/>
                </a:solidFill>
                <a:latin typeface="Source Sans Pro"/>
                <a:ea typeface="Source Sans Pro"/>
                <a:cs typeface="Source Sans Pro"/>
                <a:sym typeface="Source Sans Pro"/>
              </a:defRPr>
            </a:lvl5pPr>
            <a:lvl6pPr indent="0" lvl="5" marL="1714500" marR="0" rtl="0" algn="ctr">
              <a:lnSpc>
                <a:spcPct val="94000"/>
              </a:lnSpc>
              <a:spcBef>
                <a:spcPts val="400"/>
              </a:spcBef>
              <a:spcAft>
                <a:spcPts val="0"/>
              </a:spcAft>
              <a:buClr>
                <a:schemeClr val="dk2"/>
              </a:buClr>
              <a:buSzPts val="1200"/>
              <a:buFont typeface="Source Sans Pro"/>
              <a:buNone/>
              <a:defRPr b="0" i="1" sz="1200" u="none" cap="none" strike="noStrike">
                <a:solidFill>
                  <a:schemeClr val="dk2"/>
                </a:solidFill>
                <a:latin typeface="Source Sans Pro"/>
                <a:ea typeface="Source Sans Pro"/>
                <a:cs typeface="Source Sans Pro"/>
                <a:sym typeface="Source Sans Pro"/>
              </a:defRPr>
            </a:lvl6pPr>
            <a:lvl7pPr indent="0" lvl="6" marL="2057400" marR="0" rtl="0" algn="ctr">
              <a:lnSpc>
                <a:spcPct val="94000"/>
              </a:lnSpc>
              <a:spcBef>
                <a:spcPts val="400"/>
              </a:spcBef>
              <a:spcAft>
                <a:spcPts val="0"/>
              </a:spcAft>
              <a:buClr>
                <a:schemeClr val="dk2"/>
              </a:buClr>
              <a:buSzPts val="1100"/>
              <a:buFont typeface="Source Sans Pro"/>
              <a:buNone/>
              <a:defRPr b="0" i="0" sz="1200" u="none" cap="none" strike="noStrike">
                <a:solidFill>
                  <a:schemeClr val="dk2"/>
                </a:solidFill>
                <a:latin typeface="Source Sans Pro"/>
                <a:ea typeface="Source Sans Pro"/>
                <a:cs typeface="Source Sans Pro"/>
                <a:sym typeface="Source Sans Pro"/>
              </a:defRPr>
            </a:lvl7pPr>
            <a:lvl8pPr indent="0" lvl="7" marL="2400300" marR="0" rtl="0" algn="ctr">
              <a:lnSpc>
                <a:spcPct val="94000"/>
              </a:lnSpc>
              <a:spcBef>
                <a:spcPts val="400"/>
              </a:spcBef>
              <a:spcAft>
                <a:spcPts val="0"/>
              </a:spcAft>
              <a:buClr>
                <a:schemeClr val="dk2"/>
              </a:buClr>
              <a:buSzPts val="1100"/>
              <a:buFont typeface="Source Sans Pro"/>
              <a:buNone/>
              <a:defRPr b="0" i="1" sz="1200" u="none" cap="none" strike="noStrike">
                <a:solidFill>
                  <a:schemeClr val="dk2"/>
                </a:solidFill>
                <a:latin typeface="Source Sans Pro"/>
                <a:ea typeface="Source Sans Pro"/>
                <a:cs typeface="Source Sans Pro"/>
                <a:sym typeface="Source Sans Pro"/>
              </a:defRPr>
            </a:lvl8pPr>
            <a:lvl9pPr indent="0" lvl="8" marL="2743200" marR="0" rtl="0" algn="ctr">
              <a:lnSpc>
                <a:spcPct val="94000"/>
              </a:lnSpc>
              <a:spcBef>
                <a:spcPts val="400"/>
              </a:spcBef>
              <a:spcAft>
                <a:spcPts val="200"/>
              </a:spcAft>
              <a:buClr>
                <a:schemeClr val="dk2"/>
              </a:buClr>
              <a:buSzPts val="1100"/>
              <a:buFont typeface="Source Sans Pro"/>
              <a:buNone/>
              <a:defRPr b="0" i="0" sz="1200" u="none" cap="none" strike="noStrike">
                <a:solidFill>
                  <a:schemeClr val="dk2"/>
                </a:solidFill>
                <a:latin typeface="Source Sans Pro"/>
                <a:ea typeface="Source Sans Pro"/>
                <a:cs typeface="Source Sans Pro"/>
                <a:sym typeface="Source Sans Pro"/>
              </a:defRPr>
            </a:lvl9pPr>
          </a:lstStyle>
          <a:p/>
        </p:txBody>
      </p:sp>
      <p:sp>
        <p:nvSpPr>
          <p:cNvPr id="62" name="Google Shape;62;p14"/>
          <p:cNvSpPr txBox="1"/>
          <p:nvPr>
            <p:ph idx="10" type="dt"/>
          </p:nvPr>
        </p:nvSpPr>
        <p:spPr>
          <a:xfrm>
            <a:off x="564644" y="4840039"/>
            <a:ext cx="1206000" cy="303600"/>
          </a:xfrm>
          <a:prstGeom prst="rect">
            <a:avLst/>
          </a:prstGeom>
          <a:noFill/>
          <a:ln>
            <a:noFill/>
          </a:ln>
        </p:spPr>
        <p:txBody>
          <a:bodyPr anchorCtr="0" anchor="t" bIns="68575" lIns="68575" spcFirstLastPara="1" rIns="68575" wrap="square" tIns="68575"/>
          <a:lstStyle>
            <a:lvl1pPr indent="0" lvl="0" marL="0" marR="0" rtl="0" algn="l">
              <a:spcBef>
                <a:spcPts val="0"/>
              </a:spcBef>
              <a:spcAft>
                <a:spcPts val="0"/>
              </a:spcAft>
              <a:buSzPts val="1100"/>
              <a:buNone/>
              <a:defRPr sz="1400">
                <a:solidFill>
                  <a:schemeClr val="dk2"/>
                </a:solidFill>
                <a:latin typeface="Source Sans Pro"/>
                <a:ea typeface="Source Sans Pro"/>
                <a:cs typeface="Source Sans Pro"/>
                <a:sym typeface="Source Sans Pro"/>
              </a:defRPr>
            </a:lvl1pPr>
            <a:lvl2pPr indent="0" lvl="1" marL="3429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63" name="Google Shape;63;p14"/>
          <p:cNvSpPr txBox="1"/>
          <p:nvPr>
            <p:ph idx="11" type="ftr"/>
          </p:nvPr>
        </p:nvSpPr>
        <p:spPr>
          <a:xfrm>
            <a:off x="1938040" y="4840039"/>
            <a:ext cx="5267400" cy="303600"/>
          </a:xfrm>
          <a:prstGeom prst="rect">
            <a:avLst/>
          </a:prstGeom>
          <a:noFill/>
          <a:ln>
            <a:noFill/>
          </a:ln>
        </p:spPr>
        <p:txBody>
          <a:bodyPr anchorCtr="0" anchor="t" bIns="68575" lIns="68575" spcFirstLastPara="1" rIns="68575" wrap="square" tIns="68575"/>
          <a:lstStyle>
            <a:lvl1pPr indent="0" lvl="0" marL="0" marR="0" rtl="0" algn="ctr">
              <a:spcBef>
                <a:spcPts val="0"/>
              </a:spcBef>
              <a:spcAft>
                <a:spcPts val="0"/>
              </a:spcAft>
              <a:buSzPts val="1100"/>
              <a:buNone/>
              <a:defRPr sz="1400">
                <a:solidFill>
                  <a:schemeClr val="dk2"/>
                </a:solidFill>
                <a:latin typeface="Source Sans Pro"/>
                <a:ea typeface="Source Sans Pro"/>
                <a:cs typeface="Source Sans Pro"/>
                <a:sym typeface="Source Sans Pro"/>
              </a:defRPr>
            </a:lvl1pPr>
            <a:lvl2pPr indent="0" lvl="1" marL="3429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64" name="Google Shape;64;p14"/>
          <p:cNvSpPr txBox="1"/>
          <p:nvPr>
            <p:ph idx="12" type="sldNum"/>
          </p:nvPr>
        </p:nvSpPr>
        <p:spPr>
          <a:xfrm>
            <a:off x="7373012" y="4840039"/>
            <a:ext cx="1197300" cy="3036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sz="900">
                <a:solidFill>
                  <a:schemeClr val="dk2"/>
                </a:solidFill>
                <a:latin typeface="Source Sans Pro"/>
                <a:ea typeface="Source Sans Pro"/>
                <a:cs typeface="Source Sans Pro"/>
                <a:sym typeface="Source Sans Pro"/>
              </a:defRPr>
            </a:lvl1pPr>
            <a:lvl2pPr indent="0" lvl="1" marL="0" marR="0" rtl="0" algn="l">
              <a:spcBef>
                <a:spcPts val="0"/>
              </a:spcBef>
              <a:buNone/>
              <a:defRPr sz="900">
                <a:solidFill>
                  <a:schemeClr val="dk2"/>
                </a:solidFill>
                <a:latin typeface="Source Sans Pro"/>
                <a:ea typeface="Source Sans Pro"/>
                <a:cs typeface="Source Sans Pro"/>
                <a:sym typeface="Source Sans Pro"/>
              </a:defRPr>
            </a:lvl2pPr>
            <a:lvl3pPr indent="0" lvl="2" marL="0" marR="0" rtl="0" algn="l">
              <a:spcBef>
                <a:spcPts val="0"/>
              </a:spcBef>
              <a:buNone/>
              <a:defRPr sz="900">
                <a:solidFill>
                  <a:schemeClr val="dk2"/>
                </a:solidFill>
                <a:latin typeface="Source Sans Pro"/>
                <a:ea typeface="Source Sans Pro"/>
                <a:cs typeface="Source Sans Pro"/>
                <a:sym typeface="Source Sans Pro"/>
              </a:defRPr>
            </a:lvl3pPr>
            <a:lvl4pPr indent="0" lvl="3" marL="0" marR="0" rtl="0" algn="l">
              <a:spcBef>
                <a:spcPts val="0"/>
              </a:spcBef>
              <a:buNone/>
              <a:defRPr sz="900">
                <a:solidFill>
                  <a:schemeClr val="dk2"/>
                </a:solidFill>
                <a:latin typeface="Source Sans Pro"/>
                <a:ea typeface="Source Sans Pro"/>
                <a:cs typeface="Source Sans Pro"/>
                <a:sym typeface="Source Sans Pro"/>
              </a:defRPr>
            </a:lvl4pPr>
            <a:lvl5pPr indent="0" lvl="4" marL="0" marR="0" rtl="0" algn="l">
              <a:spcBef>
                <a:spcPts val="0"/>
              </a:spcBef>
              <a:buNone/>
              <a:defRPr sz="900">
                <a:solidFill>
                  <a:schemeClr val="dk2"/>
                </a:solidFill>
                <a:latin typeface="Source Sans Pro"/>
                <a:ea typeface="Source Sans Pro"/>
                <a:cs typeface="Source Sans Pro"/>
                <a:sym typeface="Source Sans Pro"/>
              </a:defRPr>
            </a:lvl5pPr>
            <a:lvl6pPr indent="0" lvl="5" marL="0" marR="0" rtl="0" algn="l">
              <a:spcBef>
                <a:spcPts val="0"/>
              </a:spcBef>
              <a:buNone/>
              <a:defRPr sz="900">
                <a:solidFill>
                  <a:schemeClr val="dk2"/>
                </a:solidFill>
                <a:latin typeface="Source Sans Pro"/>
                <a:ea typeface="Source Sans Pro"/>
                <a:cs typeface="Source Sans Pro"/>
                <a:sym typeface="Source Sans Pro"/>
              </a:defRPr>
            </a:lvl6pPr>
            <a:lvl7pPr indent="0" lvl="6" marL="0" marR="0" rtl="0" algn="l">
              <a:spcBef>
                <a:spcPts val="0"/>
              </a:spcBef>
              <a:buNone/>
              <a:defRPr sz="900">
                <a:solidFill>
                  <a:schemeClr val="dk2"/>
                </a:solidFill>
                <a:latin typeface="Source Sans Pro"/>
                <a:ea typeface="Source Sans Pro"/>
                <a:cs typeface="Source Sans Pro"/>
                <a:sym typeface="Source Sans Pro"/>
              </a:defRPr>
            </a:lvl7pPr>
            <a:lvl8pPr indent="0" lvl="7" marL="0" marR="0" rtl="0" algn="l">
              <a:spcBef>
                <a:spcPts val="0"/>
              </a:spcBef>
              <a:buNone/>
              <a:defRPr sz="900">
                <a:solidFill>
                  <a:schemeClr val="dk2"/>
                </a:solidFill>
                <a:latin typeface="Source Sans Pro"/>
                <a:ea typeface="Source Sans Pro"/>
                <a:cs typeface="Source Sans Pro"/>
                <a:sym typeface="Source Sans Pro"/>
              </a:defRPr>
            </a:lvl8pPr>
            <a:lvl9pPr indent="0" lvl="8" marL="0" marR="0" rtl="0" algn="l">
              <a:spcBef>
                <a:spcPts val="0"/>
              </a:spcBef>
              <a:buNone/>
              <a:defRPr sz="900">
                <a:solidFill>
                  <a:schemeClr val="dk2"/>
                </a:solidFill>
                <a:latin typeface="Source Sans Pro"/>
                <a:ea typeface="Source Sans Pro"/>
                <a:cs typeface="Source Sans Pro"/>
                <a:sym typeface="Source Sans Pro"/>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5" name="Shape 65"/>
        <p:cNvGrpSpPr/>
        <p:nvPr/>
      </p:nvGrpSpPr>
      <p:grpSpPr>
        <a:xfrm>
          <a:off x="0" y="0"/>
          <a:ext cx="0" cy="0"/>
          <a:chOff x="0" y="0"/>
          <a:chExt cx="0" cy="0"/>
        </a:xfrm>
      </p:grpSpPr>
      <p:sp>
        <p:nvSpPr>
          <p:cNvPr id="66" name="Google Shape;66;p15"/>
          <p:cNvSpPr txBox="1"/>
          <p:nvPr>
            <p:ph type="title"/>
          </p:nvPr>
        </p:nvSpPr>
        <p:spPr>
          <a:xfrm>
            <a:off x="1028700" y="514350"/>
            <a:ext cx="7200900" cy="634800"/>
          </a:xfrm>
          <a:prstGeom prst="rect">
            <a:avLst/>
          </a:prstGeom>
          <a:noFill/>
          <a:ln>
            <a:noFill/>
          </a:ln>
        </p:spPr>
        <p:txBody>
          <a:bodyPr anchorCtr="0" anchor="t" bIns="68575" lIns="68575" spcFirstLastPara="1" rIns="68575" wrap="square" tIns="68575"/>
          <a:lstStyle>
            <a:lvl1pPr indent="0" lvl="0" marL="0" marR="0" rtl="0" algn="l">
              <a:lnSpc>
                <a:spcPct val="89000"/>
              </a:lnSpc>
              <a:spcBef>
                <a:spcPts val="0"/>
              </a:spcBef>
              <a:spcAft>
                <a:spcPts val="0"/>
              </a:spcAft>
              <a:buClr>
                <a:schemeClr val="dk2"/>
              </a:buClr>
              <a:buSzPts val="1100"/>
              <a:buFont typeface="Source Sans Pro"/>
              <a:buNone/>
              <a:defRPr b="0" i="0" sz="3300" u="none" cap="none" strike="noStrike">
                <a:solidFill>
                  <a:schemeClr val="dk2"/>
                </a:solidFill>
                <a:latin typeface="Source Sans Pro"/>
                <a:ea typeface="Source Sans Pro"/>
                <a:cs typeface="Source Sans Pro"/>
                <a:sym typeface="Source Sans Pro"/>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67" name="Google Shape;67;p15"/>
          <p:cNvSpPr txBox="1"/>
          <p:nvPr>
            <p:ph idx="1" type="body"/>
          </p:nvPr>
        </p:nvSpPr>
        <p:spPr>
          <a:xfrm>
            <a:off x="1028700" y="1306727"/>
            <a:ext cx="7200900" cy="3093900"/>
          </a:xfrm>
          <a:prstGeom prst="rect">
            <a:avLst/>
          </a:prstGeom>
          <a:noFill/>
          <a:ln>
            <a:noFill/>
          </a:ln>
        </p:spPr>
        <p:txBody>
          <a:bodyPr anchorCtr="0" anchor="t" bIns="68575" lIns="68575" spcFirstLastPara="1" rIns="68575" wrap="square" tIns="68575"/>
          <a:lstStyle>
            <a:lvl1pPr indent="-323850" lvl="0" marL="457200" marR="0" rtl="0" algn="l">
              <a:lnSpc>
                <a:spcPct val="94000"/>
              </a:lnSpc>
              <a:spcBef>
                <a:spcPts val="800"/>
              </a:spcBef>
              <a:spcAft>
                <a:spcPts val="0"/>
              </a:spcAft>
              <a:buClr>
                <a:schemeClr val="dk2"/>
              </a:buClr>
              <a:buSzPts val="1500"/>
              <a:buFont typeface="Source Sans Pro"/>
              <a:buChar char="■"/>
              <a:defRPr b="0" i="0" sz="1500" u="none" cap="none" strike="noStrike">
                <a:solidFill>
                  <a:schemeClr val="dk2"/>
                </a:solidFill>
                <a:latin typeface="Source Sans Pro"/>
                <a:ea typeface="Source Sans Pro"/>
                <a:cs typeface="Source Sans Pro"/>
                <a:sym typeface="Source Sans Pro"/>
              </a:defRPr>
            </a:lvl1pPr>
            <a:lvl2pPr indent="-323850" lvl="1" marL="914400" marR="0" rtl="0" algn="l">
              <a:lnSpc>
                <a:spcPct val="94000"/>
              </a:lnSpc>
              <a:spcBef>
                <a:spcPts val="400"/>
              </a:spcBef>
              <a:spcAft>
                <a:spcPts val="0"/>
              </a:spcAft>
              <a:buClr>
                <a:schemeClr val="dk2"/>
              </a:buClr>
              <a:buSzPts val="1500"/>
              <a:buFont typeface="Source Sans Pro"/>
              <a:buChar char="–"/>
              <a:defRPr b="0" i="0" sz="1500" u="none" cap="none" strike="noStrike">
                <a:solidFill>
                  <a:schemeClr val="dk2"/>
                </a:solidFill>
                <a:latin typeface="Source Sans Pro"/>
                <a:ea typeface="Source Sans Pro"/>
                <a:cs typeface="Source Sans Pro"/>
                <a:sym typeface="Source Sans Pro"/>
              </a:defRPr>
            </a:lvl2pPr>
            <a:lvl3pPr indent="-317500" lvl="2" marL="1371600" marR="0" rtl="0" algn="l">
              <a:lnSpc>
                <a:spcPct val="94000"/>
              </a:lnSpc>
              <a:spcBef>
                <a:spcPts val="400"/>
              </a:spcBef>
              <a:spcAft>
                <a:spcPts val="0"/>
              </a:spcAft>
              <a:buClr>
                <a:schemeClr val="dk2"/>
              </a:buClr>
              <a:buSzPts val="1400"/>
              <a:buFont typeface="Source Sans Pro"/>
              <a:buChar char="■"/>
              <a:defRPr b="0" i="0" sz="1400" u="none" cap="none" strike="noStrike">
                <a:solidFill>
                  <a:schemeClr val="dk2"/>
                </a:solidFill>
                <a:latin typeface="Source Sans Pro"/>
                <a:ea typeface="Source Sans Pro"/>
                <a:cs typeface="Source Sans Pro"/>
                <a:sym typeface="Source Sans Pro"/>
              </a:defRPr>
            </a:lvl3pPr>
            <a:lvl4pPr indent="-317500" lvl="3" marL="1828800" marR="0" rtl="0" algn="l">
              <a:lnSpc>
                <a:spcPct val="94000"/>
              </a:lnSpc>
              <a:spcBef>
                <a:spcPts val="400"/>
              </a:spcBef>
              <a:spcAft>
                <a:spcPts val="0"/>
              </a:spcAft>
              <a:buClr>
                <a:schemeClr val="dk2"/>
              </a:buClr>
              <a:buSzPts val="1400"/>
              <a:buFont typeface="Source Sans Pro"/>
              <a:buChar char="–"/>
              <a:defRPr b="0" i="1" sz="1400" u="none" cap="none" strike="noStrike">
                <a:solidFill>
                  <a:schemeClr val="dk2"/>
                </a:solidFill>
                <a:latin typeface="Source Sans Pro"/>
                <a:ea typeface="Source Sans Pro"/>
                <a:cs typeface="Source Sans Pro"/>
                <a:sym typeface="Source Sans Pro"/>
              </a:defRPr>
            </a:lvl4pPr>
            <a:lvl5pPr indent="-304800" lvl="4" marL="2286000" marR="0" rtl="0" algn="l">
              <a:lnSpc>
                <a:spcPct val="94000"/>
              </a:lnSpc>
              <a:spcBef>
                <a:spcPts val="400"/>
              </a:spcBef>
              <a:spcAft>
                <a:spcPts val="0"/>
              </a:spcAft>
              <a:buClr>
                <a:schemeClr val="dk2"/>
              </a:buClr>
              <a:buSzPts val="1200"/>
              <a:buFont typeface="Source Sans Pro"/>
              <a:buChar char="■"/>
              <a:defRPr b="0" i="0" sz="1200" u="none" cap="none" strike="noStrike">
                <a:solidFill>
                  <a:schemeClr val="dk2"/>
                </a:solidFill>
                <a:latin typeface="Source Sans Pro"/>
                <a:ea typeface="Source Sans Pro"/>
                <a:cs typeface="Source Sans Pro"/>
                <a:sym typeface="Source Sans Pro"/>
              </a:defRPr>
            </a:lvl5pPr>
            <a:lvl6pPr indent="-304800" lvl="5" marL="2743200" marR="0" rtl="0" algn="l">
              <a:lnSpc>
                <a:spcPct val="94000"/>
              </a:lnSpc>
              <a:spcBef>
                <a:spcPts val="400"/>
              </a:spcBef>
              <a:spcAft>
                <a:spcPts val="0"/>
              </a:spcAft>
              <a:buClr>
                <a:schemeClr val="dk2"/>
              </a:buClr>
              <a:buSzPts val="1200"/>
              <a:buFont typeface="Source Sans Pro"/>
              <a:buChar char="–"/>
              <a:defRPr b="0" i="1" sz="1200" u="none" cap="none" strike="noStrike">
                <a:solidFill>
                  <a:schemeClr val="dk2"/>
                </a:solidFill>
                <a:latin typeface="Source Sans Pro"/>
                <a:ea typeface="Source Sans Pro"/>
                <a:cs typeface="Source Sans Pro"/>
                <a:sym typeface="Source Sans Pro"/>
              </a:defRPr>
            </a:lvl6pPr>
            <a:lvl7pPr indent="-298450" lvl="6" marL="3200400" marR="0" rtl="0" algn="l">
              <a:lnSpc>
                <a:spcPct val="94000"/>
              </a:lnSpc>
              <a:spcBef>
                <a:spcPts val="400"/>
              </a:spcBef>
              <a:spcAft>
                <a:spcPts val="0"/>
              </a:spcAft>
              <a:buClr>
                <a:schemeClr val="dk2"/>
              </a:buClr>
              <a:buSzPts val="1100"/>
              <a:buFont typeface="Source Sans Pro"/>
              <a:buChar char="■"/>
              <a:defRPr b="0" i="0" sz="1100" u="none" cap="none" strike="noStrike">
                <a:solidFill>
                  <a:schemeClr val="dk2"/>
                </a:solidFill>
                <a:latin typeface="Source Sans Pro"/>
                <a:ea typeface="Source Sans Pro"/>
                <a:cs typeface="Source Sans Pro"/>
                <a:sym typeface="Source Sans Pro"/>
              </a:defRPr>
            </a:lvl7pPr>
            <a:lvl8pPr indent="-298450" lvl="7" marL="3657600" marR="0" rtl="0" algn="l">
              <a:lnSpc>
                <a:spcPct val="94000"/>
              </a:lnSpc>
              <a:spcBef>
                <a:spcPts val="400"/>
              </a:spcBef>
              <a:spcAft>
                <a:spcPts val="0"/>
              </a:spcAft>
              <a:buClr>
                <a:schemeClr val="dk2"/>
              </a:buClr>
              <a:buSzPts val="1100"/>
              <a:buFont typeface="Source Sans Pro"/>
              <a:buChar char="–"/>
              <a:defRPr b="0" i="1" sz="1100" u="none" cap="none" strike="noStrike">
                <a:solidFill>
                  <a:schemeClr val="dk2"/>
                </a:solidFill>
                <a:latin typeface="Source Sans Pro"/>
                <a:ea typeface="Source Sans Pro"/>
                <a:cs typeface="Source Sans Pro"/>
                <a:sym typeface="Source Sans Pro"/>
              </a:defRPr>
            </a:lvl8pPr>
            <a:lvl9pPr indent="-298450" lvl="8" marL="4114800" marR="0" rtl="0" algn="l">
              <a:lnSpc>
                <a:spcPct val="94000"/>
              </a:lnSpc>
              <a:spcBef>
                <a:spcPts val="400"/>
              </a:spcBef>
              <a:spcAft>
                <a:spcPts val="200"/>
              </a:spcAft>
              <a:buClr>
                <a:schemeClr val="dk2"/>
              </a:buClr>
              <a:buSzPts val="1100"/>
              <a:buFont typeface="Source Sans Pro"/>
              <a:buChar char="■"/>
              <a:defRPr b="0" i="0" sz="1100" u="none" cap="none" strike="noStrike">
                <a:solidFill>
                  <a:schemeClr val="dk2"/>
                </a:solidFill>
                <a:latin typeface="Source Sans Pro"/>
                <a:ea typeface="Source Sans Pro"/>
                <a:cs typeface="Source Sans Pro"/>
                <a:sym typeface="Source Sans Pro"/>
              </a:defRPr>
            </a:lvl9pPr>
          </a:lstStyle>
          <a:p/>
        </p:txBody>
      </p:sp>
      <p:sp>
        <p:nvSpPr>
          <p:cNvPr id="68" name="Google Shape;68;p15"/>
          <p:cNvSpPr txBox="1"/>
          <p:nvPr>
            <p:ph idx="12" type="sldNum"/>
          </p:nvPr>
        </p:nvSpPr>
        <p:spPr>
          <a:xfrm>
            <a:off x="7859590" y="4766688"/>
            <a:ext cx="1197300" cy="3036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sz="900">
                <a:solidFill>
                  <a:schemeClr val="dk2"/>
                </a:solidFill>
                <a:latin typeface="Source Sans Pro"/>
                <a:ea typeface="Source Sans Pro"/>
                <a:cs typeface="Source Sans Pro"/>
                <a:sym typeface="Source Sans Pro"/>
              </a:defRPr>
            </a:lvl1pPr>
            <a:lvl2pPr indent="0" lvl="1" marL="0" marR="0" rtl="0" algn="l">
              <a:spcBef>
                <a:spcPts val="0"/>
              </a:spcBef>
              <a:buNone/>
              <a:defRPr sz="900">
                <a:solidFill>
                  <a:schemeClr val="dk2"/>
                </a:solidFill>
                <a:latin typeface="Source Sans Pro"/>
                <a:ea typeface="Source Sans Pro"/>
                <a:cs typeface="Source Sans Pro"/>
                <a:sym typeface="Source Sans Pro"/>
              </a:defRPr>
            </a:lvl2pPr>
            <a:lvl3pPr indent="0" lvl="2" marL="0" marR="0" rtl="0" algn="l">
              <a:spcBef>
                <a:spcPts val="0"/>
              </a:spcBef>
              <a:buNone/>
              <a:defRPr sz="900">
                <a:solidFill>
                  <a:schemeClr val="dk2"/>
                </a:solidFill>
                <a:latin typeface="Source Sans Pro"/>
                <a:ea typeface="Source Sans Pro"/>
                <a:cs typeface="Source Sans Pro"/>
                <a:sym typeface="Source Sans Pro"/>
              </a:defRPr>
            </a:lvl3pPr>
            <a:lvl4pPr indent="0" lvl="3" marL="0" marR="0" rtl="0" algn="l">
              <a:spcBef>
                <a:spcPts val="0"/>
              </a:spcBef>
              <a:buNone/>
              <a:defRPr sz="900">
                <a:solidFill>
                  <a:schemeClr val="dk2"/>
                </a:solidFill>
                <a:latin typeface="Source Sans Pro"/>
                <a:ea typeface="Source Sans Pro"/>
                <a:cs typeface="Source Sans Pro"/>
                <a:sym typeface="Source Sans Pro"/>
              </a:defRPr>
            </a:lvl4pPr>
            <a:lvl5pPr indent="0" lvl="4" marL="0" marR="0" rtl="0" algn="l">
              <a:spcBef>
                <a:spcPts val="0"/>
              </a:spcBef>
              <a:buNone/>
              <a:defRPr sz="900">
                <a:solidFill>
                  <a:schemeClr val="dk2"/>
                </a:solidFill>
                <a:latin typeface="Source Sans Pro"/>
                <a:ea typeface="Source Sans Pro"/>
                <a:cs typeface="Source Sans Pro"/>
                <a:sym typeface="Source Sans Pro"/>
              </a:defRPr>
            </a:lvl5pPr>
            <a:lvl6pPr indent="0" lvl="5" marL="0" marR="0" rtl="0" algn="l">
              <a:spcBef>
                <a:spcPts val="0"/>
              </a:spcBef>
              <a:buNone/>
              <a:defRPr sz="900">
                <a:solidFill>
                  <a:schemeClr val="dk2"/>
                </a:solidFill>
                <a:latin typeface="Source Sans Pro"/>
                <a:ea typeface="Source Sans Pro"/>
                <a:cs typeface="Source Sans Pro"/>
                <a:sym typeface="Source Sans Pro"/>
              </a:defRPr>
            </a:lvl6pPr>
            <a:lvl7pPr indent="0" lvl="6" marL="0" marR="0" rtl="0" algn="l">
              <a:spcBef>
                <a:spcPts val="0"/>
              </a:spcBef>
              <a:buNone/>
              <a:defRPr sz="900">
                <a:solidFill>
                  <a:schemeClr val="dk2"/>
                </a:solidFill>
                <a:latin typeface="Source Sans Pro"/>
                <a:ea typeface="Source Sans Pro"/>
                <a:cs typeface="Source Sans Pro"/>
                <a:sym typeface="Source Sans Pro"/>
              </a:defRPr>
            </a:lvl7pPr>
            <a:lvl8pPr indent="0" lvl="7" marL="0" marR="0" rtl="0" algn="l">
              <a:spcBef>
                <a:spcPts val="0"/>
              </a:spcBef>
              <a:buNone/>
              <a:defRPr sz="900">
                <a:solidFill>
                  <a:schemeClr val="dk2"/>
                </a:solidFill>
                <a:latin typeface="Source Sans Pro"/>
                <a:ea typeface="Source Sans Pro"/>
                <a:cs typeface="Source Sans Pro"/>
                <a:sym typeface="Source Sans Pro"/>
              </a:defRPr>
            </a:lvl8pPr>
            <a:lvl9pPr indent="0" lvl="8" marL="0" marR="0" rtl="0" algn="l">
              <a:spcBef>
                <a:spcPts val="0"/>
              </a:spcBef>
              <a:buNone/>
              <a:defRPr sz="900">
                <a:solidFill>
                  <a:schemeClr val="dk2"/>
                </a:solidFill>
                <a:latin typeface="Source Sans Pro"/>
                <a:ea typeface="Source Sans Pro"/>
                <a:cs typeface="Source Sans Pro"/>
                <a:sym typeface="Source Sans Pro"/>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69" name="Shape 69"/>
        <p:cNvGrpSpPr/>
        <p:nvPr/>
      </p:nvGrpSpPr>
      <p:grpSpPr>
        <a:xfrm>
          <a:off x="0" y="0"/>
          <a:ext cx="0" cy="0"/>
          <a:chOff x="0" y="0"/>
          <a:chExt cx="0" cy="0"/>
        </a:xfrm>
      </p:grpSpPr>
      <p:sp>
        <p:nvSpPr>
          <p:cNvPr id="70" name="Google Shape;70;p16"/>
          <p:cNvSpPr txBox="1"/>
          <p:nvPr>
            <p:ph type="title"/>
          </p:nvPr>
        </p:nvSpPr>
        <p:spPr>
          <a:xfrm>
            <a:off x="573769" y="976020"/>
            <a:ext cx="7209600" cy="2139600"/>
          </a:xfrm>
          <a:prstGeom prst="rect">
            <a:avLst/>
          </a:prstGeom>
          <a:noFill/>
          <a:ln>
            <a:noFill/>
          </a:ln>
        </p:spPr>
        <p:txBody>
          <a:bodyPr anchorCtr="0" anchor="b" bIns="68575" lIns="68575" spcFirstLastPara="1" rIns="68575" wrap="square" tIns="68575"/>
          <a:lstStyle>
            <a:lvl1pPr indent="0" lvl="0" marL="0" marR="0" rtl="0" algn="r">
              <a:lnSpc>
                <a:spcPct val="89000"/>
              </a:lnSpc>
              <a:spcBef>
                <a:spcPts val="0"/>
              </a:spcBef>
              <a:spcAft>
                <a:spcPts val="0"/>
              </a:spcAft>
              <a:buClr>
                <a:schemeClr val="dk2"/>
              </a:buClr>
              <a:buSzPts val="1100"/>
              <a:buFont typeface="Source Sans Pro"/>
              <a:buNone/>
              <a:defRPr b="0" i="0" sz="5400" u="none" cap="none" strike="noStrike">
                <a:solidFill>
                  <a:schemeClr val="dk2"/>
                </a:solidFill>
                <a:latin typeface="Source Sans Pro"/>
                <a:ea typeface="Source Sans Pro"/>
                <a:cs typeface="Source Sans Pro"/>
                <a:sym typeface="Source Sans Pro"/>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71" name="Google Shape;71;p16"/>
          <p:cNvSpPr txBox="1"/>
          <p:nvPr>
            <p:ph idx="1" type="body"/>
          </p:nvPr>
        </p:nvSpPr>
        <p:spPr>
          <a:xfrm>
            <a:off x="573769" y="3162246"/>
            <a:ext cx="7209600" cy="857400"/>
          </a:xfrm>
          <a:prstGeom prst="rect">
            <a:avLst/>
          </a:prstGeom>
          <a:noFill/>
          <a:ln>
            <a:noFill/>
          </a:ln>
        </p:spPr>
        <p:txBody>
          <a:bodyPr anchorCtr="0" anchor="t" bIns="68575" lIns="68575" spcFirstLastPara="1" rIns="68575" wrap="square" tIns="68575"/>
          <a:lstStyle>
            <a:lvl1pPr indent="-228600" lvl="0" marL="457200" marR="0" rtl="0" algn="r">
              <a:lnSpc>
                <a:spcPct val="112000"/>
              </a:lnSpc>
              <a:spcBef>
                <a:spcPts val="0"/>
              </a:spcBef>
              <a:spcAft>
                <a:spcPts val="0"/>
              </a:spcAft>
              <a:buClr>
                <a:schemeClr val="dk2"/>
              </a:buClr>
              <a:buSzPts val="1500"/>
              <a:buFont typeface="Source Sans Pro"/>
              <a:buNone/>
              <a:defRPr b="0" i="0" sz="1800" u="none" cap="none" strike="noStrike">
                <a:solidFill>
                  <a:schemeClr val="dk2"/>
                </a:solidFill>
                <a:latin typeface="Source Sans Pro"/>
                <a:ea typeface="Source Sans Pro"/>
                <a:cs typeface="Source Sans Pro"/>
                <a:sym typeface="Source Sans Pro"/>
              </a:defRPr>
            </a:lvl1pPr>
            <a:lvl2pPr indent="-228600" lvl="1" marL="914400" marR="0" rtl="0" algn="l">
              <a:lnSpc>
                <a:spcPct val="94000"/>
              </a:lnSpc>
              <a:spcBef>
                <a:spcPts val="400"/>
              </a:spcBef>
              <a:spcAft>
                <a:spcPts val="0"/>
              </a:spcAft>
              <a:buClr>
                <a:srgbClr val="888888"/>
              </a:buClr>
              <a:buSzPts val="1500"/>
              <a:buFont typeface="Source Sans Pro"/>
              <a:buNone/>
              <a:defRPr b="0" i="1" sz="1500" u="none" cap="none" strike="noStrike">
                <a:solidFill>
                  <a:srgbClr val="888888"/>
                </a:solidFill>
                <a:latin typeface="Source Sans Pro"/>
                <a:ea typeface="Source Sans Pro"/>
                <a:cs typeface="Source Sans Pro"/>
                <a:sym typeface="Source Sans Pro"/>
              </a:defRPr>
            </a:lvl2pPr>
            <a:lvl3pPr indent="-228600" lvl="2" marL="1371600" marR="0" rtl="0" algn="l">
              <a:lnSpc>
                <a:spcPct val="94000"/>
              </a:lnSpc>
              <a:spcBef>
                <a:spcPts val="400"/>
              </a:spcBef>
              <a:spcAft>
                <a:spcPts val="0"/>
              </a:spcAft>
              <a:buClr>
                <a:srgbClr val="888888"/>
              </a:buClr>
              <a:buSzPts val="1400"/>
              <a:buFont typeface="Source Sans Pro"/>
              <a:buNone/>
              <a:defRPr b="0" i="0" sz="1400" u="none" cap="none" strike="noStrike">
                <a:solidFill>
                  <a:srgbClr val="888888"/>
                </a:solidFill>
                <a:latin typeface="Source Sans Pro"/>
                <a:ea typeface="Source Sans Pro"/>
                <a:cs typeface="Source Sans Pro"/>
                <a:sym typeface="Source Sans Pro"/>
              </a:defRPr>
            </a:lvl3pPr>
            <a:lvl4pPr indent="-228600" lvl="3" marL="1828800" marR="0" rtl="0" algn="l">
              <a:lnSpc>
                <a:spcPct val="94000"/>
              </a:lnSpc>
              <a:spcBef>
                <a:spcPts val="400"/>
              </a:spcBef>
              <a:spcAft>
                <a:spcPts val="0"/>
              </a:spcAft>
              <a:buClr>
                <a:srgbClr val="888888"/>
              </a:buClr>
              <a:buSzPts val="1400"/>
              <a:buFont typeface="Source Sans Pro"/>
              <a:buNone/>
              <a:defRPr b="0" i="1" sz="1200" u="none" cap="none" strike="noStrike">
                <a:solidFill>
                  <a:srgbClr val="888888"/>
                </a:solidFill>
                <a:latin typeface="Source Sans Pro"/>
                <a:ea typeface="Source Sans Pro"/>
                <a:cs typeface="Source Sans Pro"/>
                <a:sym typeface="Source Sans Pro"/>
              </a:defRPr>
            </a:lvl4pPr>
            <a:lvl5pPr indent="-228600" lvl="4" marL="2286000" marR="0" rtl="0" algn="l">
              <a:lnSpc>
                <a:spcPct val="94000"/>
              </a:lnSpc>
              <a:spcBef>
                <a:spcPts val="400"/>
              </a:spcBef>
              <a:spcAft>
                <a:spcPts val="0"/>
              </a:spcAft>
              <a:buClr>
                <a:srgbClr val="888888"/>
              </a:buClr>
              <a:buSzPts val="1200"/>
              <a:buFont typeface="Source Sans Pro"/>
              <a:buNone/>
              <a:defRPr b="0" i="0" sz="1200" u="none" cap="none" strike="noStrike">
                <a:solidFill>
                  <a:srgbClr val="888888"/>
                </a:solidFill>
                <a:latin typeface="Source Sans Pro"/>
                <a:ea typeface="Source Sans Pro"/>
                <a:cs typeface="Source Sans Pro"/>
                <a:sym typeface="Source Sans Pro"/>
              </a:defRPr>
            </a:lvl5pPr>
            <a:lvl6pPr indent="-228600" lvl="5" marL="2743200" marR="0" rtl="0" algn="l">
              <a:lnSpc>
                <a:spcPct val="94000"/>
              </a:lnSpc>
              <a:spcBef>
                <a:spcPts val="400"/>
              </a:spcBef>
              <a:spcAft>
                <a:spcPts val="0"/>
              </a:spcAft>
              <a:buClr>
                <a:srgbClr val="888888"/>
              </a:buClr>
              <a:buSzPts val="1200"/>
              <a:buFont typeface="Source Sans Pro"/>
              <a:buNone/>
              <a:defRPr b="0" i="1" sz="1200" u="none" cap="none" strike="noStrike">
                <a:solidFill>
                  <a:srgbClr val="888888"/>
                </a:solidFill>
                <a:latin typeface="Source Sans Pro"/>
                <a:ea typeface="Source Sans Pro"/>
                <a:cs typeface="Source Sans Pro"/>
                <a:sym typeface="Source Sans Pro"/>
              </a:defRPr>
            </a:lvl6pPr>
            <a:lvl7pPr indent="-228600" lvl="6" marL="3200400" marR="0" rtl="0" algn="l">
              <a:lnSpc>
                <a:spcPct val="94000"/>
              </a:lnSpc>
              <a:spcBef>
                <a:spcPts val="400"/>
              </a:spcBef>
              <a:spcAft>
                <a:spcPts val="0"/>
              </a:spcAft>
              <a:buClr>
                <a:srgbClr val="888888"/>
              </a:buClr>
              <a:buSzPts val="1100"/>
              <a:buFont typeface="Source Sans Pro"/>
              <a:buNone/>
              <a:defRPr b="0" i="0" sz="1200" u="none" cap="none" strike="noStrike">
                <a:solidFill>
                  <a:srgbClr val="888888"/>
                </a:solidFill>
                <a:latin typeface="Source Sans Pro"/>
                <a:ea typeface="Source Sans Pro"/>
                <a:cs typeface="Source Sans Pro"/>
                <a:sym typeface="Source Sans Pro"/>
              </a:defRPr>
            </a:lvl7pPr>
            <a:lvl8pPr indent="-228600" lvl="7" marL="3657600" marR="0" rtl="0" algn="l">
              <a:lnSpc>
                <a:spcPct val="94000"/>
              </a:lnSpc>
              <a:spcBef>
                <a:spcPts val="400"/>
              </a:spcBef>
              <a:spcAft>
                <a:spcPts val="0"/>
              </a:spcAft>
              <a:buClr>
                <a:srgbClr val="888888"/>
              </a:buClr>
              <a:buSzPts val="1100"/>
              <a:buFont typeface="Source Sans Pro"/>
              <a:buNone/>
              <a:defRPr b="0" i="1" sz="1200" u="none" cap="none" strike="noStrike">
                <a:solidFill>
                  <a:srgbClr val="888888"/>
                </a:solidFill>
                <a:latin typeface="Source Sans Pro"/>
                <a:ea typeface="Source Sans Pro"/>
                <a:cs typeface="Source Sans Pro"/>
                <a:sym typeface="Source Sans Pro"/>
              </a:defRPr>
            </a:lvl8pPr>
            <a:lvl9pPr indent="-228600" lvl="8" marL="4114800" marR="0" rtl="0" algn="l">
              <a:lnSpc>
                <a:spcPct val="94000"/>
              </a:lnSpc>
              <a:spcBef>
                <a:spcPts val="400"/>
              </a:spcBef>
              <a:spcAft>
                <a:spcPts val="200"/>
              </a:spcAft>
              <a:buClr>
                <a:srgbClr val="888888"/>
              </a:buClr>
              <a:buSzPts val="1100"/>
              <a:buFont typeface="Source Sans Pro"/>
              <a:buNone/>
              <a:defRPr b="0" i="0" sz="1200" u="none" cap="none" strike="noStrike">
                <a:solidFill>
                  <a:srgbClr val="888888"/>
                </a:solidFill>
                <a:latin typeface="Source Sans Pro"/>
                <a:ea typeface="Source Sans Pro"/>
                <a:cs typeface="Source Sans Pro"/>
                <a:sym typeface="Source Sans Pro"/>
              </a:defRPr>
            </a:lvl9pPr>
          </a:lstStyle>
          <a:p/>
        </p:txBody>
      </p:sp>
      <p:sp>
        <p:nvSpPr>
          <p:cNvPr id="72" name="Google Shape;72;p16"/>
          <p:cNvSpPr txBox="1"/>
          <p:nvPr>
            <p:ph idx="10" type="dt"/>
          </p:nvPr>
        </p:nvSpPr>
        <p:spPr>
          <a:xfrm>
            <a:off x="554181" y="4840039"/>
            <a:ext cx="1216800" cy="303600"/>
          </a:xfrm>
          <a:prstGeom prst="rect">
            <a:avLst/>
          </a:prstGeom>
          <a:noFill/>
          <a:ln>
            <a:noFill/>
          </a:ln>
        </p:spPr>
        <p:txBody>
          <a:bodyPr anchorCtr="0" anchor="t" bIns="68575" lIns="68575" spcFirstLastPara="1" rIns="68575" wrap="square" tIns="68575"/>
          <a:lstStyle>
            <a:lvl1pPr indent="0" lvl="0" marL="0" marR="0" rtl="0" algn="l">
              <a:spcBef>
                <a:spcPts val="0"/>
              </a:spcBef>
              <a:spcAft>
                <a:spcPts val="0"/>
              </a:spcAft>
              <a:buSzPts val="1100"/>
              <a:buNone/>
              <a:defRPr sz="1400">
                <a:solidFill>
                  <a:schemeClr val="dk2"/>
                </a:solidFill>
                <a:latin typeface="Source Sans Pro"/>
                <a:ea typeface="Source Sans Pro"/>
                <a:cs typeface="Source Sans Pro"/>
                <a:sym typeface="Source Sans Pro"/>
              </a:defRPr>
            </a:lvl1pPr>
            <a:lvl2pPr indent="0" lvl="1" marL="3429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73" name="Google Shape;73;p16"/>
          <p:cNvSpPr txBox="1"/>
          <p:nvPr>
            <p:ph idx="11" type="ftr"/>
          </p:nvPr>
        </p:nvSpPr>
        <p:spPr>
          <a:xfrm>
            <a:off x="1938234" y="4840039"/>
            <a:ext cx="5267400" cy="303600"/>
          </a:xfrm>
          <a:prstGeom prst="rect">
            <a:avLst/>
          </a:prstGeom>
          <a:noFill/>
          <a:ln>
            <a:noFill/>
          </a:ln>
        </p:spPr>
        <p:txBody>
          <a:bodyPr anchorCtr="0" anchor="t" bIns="68575" lIns="68575" spcFirstLastPara="1" rIns="68575" wrap="square" tIns="68575"/>
          <a:lstStyle>
            <a:lvl1pPr indent="0" lvl="0" marL="0" marR="0" rtl="0" algn="ctr">
              <a:spcBef>
                <a:spcPts val="0"/>
              </a:spcBef>
              <a:spcAft>
                <a:spcPts val="0"/>
              </a:spcAft>
              <a:buSzPts val="1100"/>
              <a:buNone/>
              <a:defRPr sz="1400">
                <a:solidFill>
                  <a:schemeClr val="dk2"/>
                </a:solidFill>
                <a:latin typeface="Source Sans Pro"/>
                <a:ea typeface="Source Sans Pro"/>
                <a:cs typeface="Source Sans Pro"/>
                <a:sym typeface="Source Sans Pro"/>
              </a:defRPr>
            </a:lvl1pPr>
            <a:lvl2pPr indent="0" lvl="1" marL="3429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74" name="Google Shape;74;p16"/>
          <p:cNvSpPr txBox="1"/>
          <p:nvPr>
            <p:ph idx="12" type="sldNum"/>
          </p:nvPr>
        </p:nvSpPr>
        <p:spPr>
          <a:xfrm>
            <a:off x="7373012" y="4840039"/>
            <a:ext cx="1197300" cy="3036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sz="900">
                <a:solidFill>
                  <a:schemeClr val="dk2"/>
                </a:solidFill>
                <a:latin typeface="Source Sans Pro"/>
                <a:ea typeface="Source Sans Pro"/>
                <a:cs typeface="Source Sans Pro"/>
                <a:sym typeface="Source Sans Pro"/>
              </a:defRPr>
            </a:lvl1pPr>
            <a:lvl2pPr indent="0" lvl="1" marL="0" marR="0" rtl="0" algn="l">
              <a:spcBef>
                <a:spcPts val="0"/>
              </a:spcBef>
              <a:buNone/>
              <a:defRPr sz="900">
                <a:solidFill>
                  <a:schemeClr val="dk2"/>
                </a:solidFill>
                <a:latin typeface="Source Sans Pro"/>
                <a:ea typeface="Source Sans Pro"/>
                <a:cs typeface="Source Sans Pro"/>
                <a:sym typeface="Source Sans Pro"/>
              </a:defRPr>
            </a:lvl2pPr>
            <a:lvl3pPr indent="0" lvl="2" marL="0" marR="0" rtl="0" algn="l">
              <a:spcBef>
                <a:spcPts val="0"/>
              </a:spcBef>
              <a:buNone/>
              <a:defRPr sz="900">
                <a:solidFill>
                  <a:schemeClr val="dk2"/>
                </a:solidFill>
                <a:latin typeface="Source Sans Pro"/>
                <a:ea typeface="Source Sans Pro"/>
                <a:cs typeface="Source Sans Pro"/>
                <a:sym typeface="Source Sans Pro"/>
              </a:defRPr>
            </a:lvl3pPr>
            <a:lvl4pPr indent="0" lvl="3" marL="0" marR="0" rtl="0" algn="l">
              <a:spcBef>
                <a:spcPts val="0"/>
              </a:spcBef>
              <a:buNone/>
              <a:defRPr sz="900">
                <a:solidFill>
                  <a:schemeClr val="dk2"/>
                </a:solidFill>
                <a:latin typeface="Source Sans Pro"/>
                <a:ea typeface="Source Sans Pro"/>
                <a:cs typeface="Source Sans Pro"/>
                <a:sym typeface="Source Sans Pro"/>
              </a:defRPr>
            </a:lvl4pPr>
            <a:lvl5pPr indent="0" lvl="4" marL="0" marR="0" rtl="0" algn="l">
              <a:spcBef>
                <a:spcPts val="0"/>
              </a:spcBef>
              <a:buNone/>
              <a:defRPr sz="900">
                <a:solidFill>
                  <a:schemeClr val="dk2"/>
                </a:solidFill>
                <a:latin typeface="Source Sans Pro"/>
                <a:ea typeface="Source Sans Pro"/>
                <a:cs typeface="Source Sans Pro"/>
                <a:sym typeface="Source Sans Pro"/>
              </a:defRPr>
            </a:lvl5pPr>
            <a:lvl6pPr indent="0" lvl="5" marL="0" marR="0" rtl="0" algn="l">
              <a:spcBef>
                <a:spcPts val="0"/>
              </a:spcBef>
              <a:buNone/>
              <a:defRPr sz="900">
                <a:solidFill>
                  <a:schemeClr val="dk2"/>
                </a:solidFill>
                <a:latin typeface="Source Sans Pro"/>
                <a:ea typeface="Source Sans Pro"/>
                <a:cs typeface="Source Sans Pro"/>
                <a:sym typeface="Source Sans Pro"/>
              </a:defRPr>
            </a:lvl6pPr>
            <a:lvl7pPr indent="0" lvl="6" marL="0" marR="0" rtl="0" algn="l">
              <a:spcBef>
                <a:spcPts val="0"/>
              </a:spcBef>
              <a:buNone/>
              <a:defRPr sz="900">
                <a:solidFill>
                  <a:schemeClr val="dk2"/>
                </a:solidFill>
                <a:latin typeface="Source Sans Pro"/>
                <a:ea typeface="Source Sans Pro"/>
                <a:cs typeface="Source Sans Pro"/>
                <a:sym typeface="Source Sans Pro"/>
              </a:defRPr>
            </a:lvl7pPr>
            <a:lvl8pPr indent="0" lvl="7" marL="0" marR="0" rtl="0" algn="l">
              <a:spcBef>
                <a:spcPts val="0"/>
              </a:spcBef>
              <a:buNone/>
              <a:defRPr sz="900">
                <a:solidFill>
                  <a:schemeClr val="dk2"/>
                </a:solidFill>
                <a:latin typeface="Source Sans Pro"/>
                <a:ea typeface="Source Sans Pro"/>
                <a:cs typeface="Source Sans Pro"/>
                <a:sym typeface="Source Sans Pro"/>
              </a:defRPr>
            </a:lvl8pPr>
            <a:lvl9pPr indent="0" lvl="8" marL="0" marR="0" rtl="0" algn="l">
              <a:spcBef>
                <a:spcPts val="0"/>
              </a:spcBef>
              <a:buNone/>
              <a:defRPr sz="900">
                <a:solidFill>
                  <a:schemeClr val="dk2"/>
                </a:solidFill>
                <a:latin typeface="Source Sans Pro"/>
                <a:ea typeface="Source Sans Pro"/>
                <a:cs typeface="Source Sans Pro"/>
                <a:sym typeface="Source Sans Pro"/>
              </a:defRPr>
            </a:lvl9pPr>
          </a:lstStyle>
          <a:p>
            <a:pPr indent="0" lvl="0" marL="0">
              <a:spcBef>
                <a:spcPts val="0"/>
              </a:spcBef>
              <a:spcAft>
                <a:spcPts val="0"/>
              </a:spcAft>
              <a:buNone/>
            </a:pPr>
            <a:fld id="{00000000-1234-1234-1234-123412341234}" type="slidenum">
              <a:rPr lang="en"/>
              <a:t>‹#›</a:t>
            </a:fld>
            <a:endParaRPr/>
          </a:p>
        </p:txBody>
      </p:sp>
      <p:grpSp>
        <p:nvGrpSpPr>
          <p:cNvPr id="75" name="Google Shape;75;p16"/>
          <p:cNvGrpSpPr/>
          <p:nvPr/>
        </p:nvGrpSpPr>
        <p:grpSpPr>
          <a:xfrm flipH="1">
            <a:off x="-550" y="3648731"/>
            <a:ext cx="9163571" cy="835854"/>
            <a:chOff x="0" y="5745892"/>
            <a:chExt cx="12192085" cy="1112100"/>
          </a:xfrm>
        </p:grpSpPr>
        <p:pic>
          <p:nvPicPr>
            <p:cNvPr id="76" name="Google Shape;76;p16"/>
            <p:cNvPicPr preferRelativeResize="0"/>
            <p:nvPr/>
          </p:nvPicPr>
          <p:blipFill rotWithShape="1">
            <a:blip r:embed="rId2">
              <a:alphaModFix/>
            </a:blip>
            <a:srcRect b="0" l="7059" r="176" t="83783"/>
            <a:stretch/>
          </p:blipFill>
          <p:spPr>
            <a:xfrm>
              <a:off x="0" y="5745892"/>
              <a:ext cx="6361800" cy="1112100"/>
            </a:xfrm>
            <a:prstGeom prst="rect">
              <a:avLst/>
            </a:prstGeom>
            <a:noFill/>
            <a:ln>
              <a:noFill/>
            </a:ln>
          </p:spPr>
        </p:pic>
        <p:pic>
          <p:nvPicPr>
            <p:cNvPr id="77" name="Google Shape;77;p16"/>
            <p:cNvPicPr preferRelativeResize="0"/>
            <p:nvPr/>
          </p:nvPicPr>
          <p:blipFill rotWithShape="1">
            <a:blip r:embed="rId2">
              <a:alphaModFix/>
            </a:blip>
            <a:srcRect b="0" l="7059" r="176" t="83783"/>
            <a:stretch/>
          </p:blipFill>
          <p:spPr>
            <a:xfrm>
              <a:off x="4069492" y="5745892"/>
              <a:ext cx="6361800" cy="1112100"/>
            </a:xfrm>
            <a:prstGeom prst="rect">
              <a:avLst/>
            </a:prstGeom>
            <a:noFill/>
            <a:ln>
              <a:noFill/>
            </a:ln>
          </p:spPr>
        </p:pic>
        <p:pic>
          <p:nvPicPr>
            <p:cNvPr id="78" name="Google Shape;78;p16"/>
            <p:cNvPicPr preferRelativeResize="0"/>
            <p:nvPr/>
          </p:nvPicPr>
          <p:blipFill rotWithShape="1">
            <a:blip r:embed="rId2">
              <a:alphaModFix/>
            </a:blip>
            <a:srcRect b="0" l="7057" r="32362" t="83783"/>
            <a:stretch/>
          </p:blipFill>
          <p:spPr>
            <a:xfrm>
              <a:off x="8037385" y="5745892"/>
              <a:ext cx="4154700" cy="1112100"/>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9" name="Shape 79"/>
        <p:cNvGrpSpPr/>
        <p:nvPr/>
      </p:nvGrpSpPr>
      <p:grpSpPr>
        <a:xfrm>
          <a:off x="0" y="0"/>
          <a:ext cx="0" cy="0"/>
          <a:chOff x="0" y="0"/>
          <a:chExt cx="0" cy="0"/>
        </a:xfrm>
      </p:grpSpPr>
      <p:sp>
        <p:nvSpPr>
          <p:cNvPr id="80" name="Google Shape;80;p17"/>
          <p:cNvSpPr txBox="1"/>
          <p:nvPr>
            <p:ph type="title"/>
          </p:nvPr>
        </p:nvSpPr>
        <p:spPr>
          <a:xfrm>
            <a:off x="1028700" y="514350"/>
            <a:ext cx="7200900" cy="1114500"/>
          </a:xfrm>
          <a:prstGeom prst="rect">
            <a:avLst/>
          </a:prstGeom>
          <a:noFill/>
          <a:ln>
            <a:noFill/>
          </a:ln>
        </p:spPr>
        <p:txBody>
          <a:bodyPr anchorCtr="0" anchor="t" bIns="68575" lIns="68575" spcFirstLastPara="1" rIns="68575" wrap="square" tIns="68575"/>
          <a:lstStyle>
            <a:lvl1pPr indent="0" lvl="0" marL="0" marR="0" rtl="0" algn="l">
              <a:lnSpc>
                <a:spcPct val="89000"/>
              </a:lnSpc>
              <a:spcBef>
                <a:spcPts val="0"/>
              </a:spcBef>
              <a:spcAft>
                <a:spcPts val="0"/>
              </a:spcAft>
              <a:buClr>
                <a:schemeClr val="dk2"/>
              </a:buClr>
              <a:buSzPts val="1100"/>
              <a:buFont typeface="Source Sans Pro"/>
              <a:buNone/>
              <a:defRPr b="0" i="0" sz="3300" u="none" cap="none" strike="noStrike">
                <a:solidFill>
                  <a:schemeClr val="dk2"/>
                </a:solidFill>
                <a:latin typeface="Source Sans Pro"/>
                <a:ea typeface="Source Sans Pro"/>
                <a:cs typeface="Source Sans Pro"/>
                <a:sym typeface="Source Sans Pro"/>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81" name="Google Shape;81;p17"/>
          <p:cNvSpPr txBox="1"/>
          <p:nvPr>
            <p:ph idx="1" type="body"/>
          </p:nvPr>
        </p:nvSpPr>
        <p:spPr>
          <a:xfrm>
            <a:off x="1028700" y="1714499"/>
            <a:ext cx="3335700" cy="2685900"/>
          </a:xfrm>
          <a:prstGeom prst="rect">
            <a:avLst/>
          </a:prstGeom>
          <a:noFill/>
          <a:ln>
            <a:noFill/>
          </a:ln>
        </p:spPr>
        <p:txBody>
          <a:bodyPr anchorCtr="0" anchor="t" bIns="68575" lIns="68575" spcFirstLastPara="1" rIns="68575" wrap="square" tIns="68575"/>
          <a:lstStyle>
            <a:lvl1pPr indent="-323850" lvl="0" marL="457200" marR="0" rtl="0" algn="l">
              <a:lnSpc>
                <a:spcPct val="94000"/>
              </a:lnSpc>
              <a:spcBef>
                <a:spcPts val="800"/>
              </a:spcBef>
              <a:spcAft>
                <a:spcPts val="0"/>
              </a:spcAft>
              <a:buClr>
                <a:schemeClr val="dk2"/>
              </a:buClr>
              <a:buSzPts val="1500"/>
              <a:buFont typeface="Source Sans Pro"/>
              <a:buChar char="■"/>
              <a:defRPr b="0" i="0" sz="1500" u="none" cap="none" strike="noStrike">
                <a:solidFill>
                  <a:schemeClr val="dk2"/>
                </a:solidFill>
                <a:latin typeface="Source Sans Pro"/>
                <a:ea typeface="Source Sans Pro"/>
                <a:cs typeface="Source Sans Pro"/>
                <a:sym typeface="Source Sans Pro"/>
              </a:defRPr>
            </a:lvl1pPr>
            <a:lvl2pPr indent="-323850" lvl="1" marL="914400" marR="0" rtl="0" algn="l">
              <a:lnSpc>
                <a:spcPct val="94000"/>
              </a:lnSpc>
              <a:spcBef>
                <a:spcPts val="400"/>
              </a:spcBef>
              <a:spcAft>
                <a:spcPts val="0"/>
              </a:spcAft>
              <a:buClr>
                <a:schemeClr val="dk2"/>
              </a:buClr>
              <a:buSzPts val="1500"/>
              <a:buFont typeface="Source Sans Pro"/>
              <a:buChar char="–"/>
              <a:defRPr b="0" i="1" sz="1500" u="none" cap="none" strike="noStrike">
                <a:solidFill>
                  <a:schemeClr val="dk2"/>
                </a:solidFill>
                <a:latin typeface="Source Sans Pro"/>
                <a:ea typeface="Source Sans Pro"/>
                <a:cs typeface="Source Sans Pro"/>
                <a:sym typeface="Source Sans Pro"/>
              </a:defRPr>
            </a:lvl2pPr>
            <a:lvl3pPr indent="-317500" lvl="2" marL="1371600" marR="0" rtl="0" algn="l">
              <a:lnSpc>
                <a:spcPct val="94000"/>
              </a:lnSpc>
              <a:spcBef>
                <a:spcPts val="400"/>
              </a:spcBef>
              <a:spcAft>
                <a:spcPts val="0"/>
              </a:spcAft>
              <a:buClr>
                <a:schemeClr val="dk2"/>
              </a:buClr>
              <a:buSzPts val="1400"/>
              <a:buFont typeface="Source Sans Pro"/>
              <a:buChar char="■"/>
              <a:defRPr b="0" i="0" sz="1400" u="none" cap="none" strike="noStrike">
                <a:solidFill>
                  <a:schemeClr val="dk2"/>
                </a:solidFill>
                <a:latin typeface="Source Sans Pro"/>
                <a:ea typeface="Source Sans Pro"/>
                <a:cs typeface="Source Sans Pro"/>
                <a:sym typeface="Source Sans Pro"/>
              </a:defRPr>
            </a:lvl3pPr>
            <a:lvl4pPr indent="-317500" lvl="3" marL="1828800" marR="0" rtl="0" algn="l">
              <a:lnSpc>
                <a:spcPct val="94000"/>
              </a:lnSpc>
              <a:spcBef>
                <a:spcPts val="400"/>
              </a:spcBef>
              <a:spcAft>
                <a:spcPts val="0"/>
              </a:spcAft>
              <a:buClr>
                <a:schemeClr val="dk2"/>
              </a:buClr>
              <a:buSzPts val="1400"/>
              <a:buFont typeface="Source Sans Pro"/>
              <a:buChar char="–"/>
              <a:defRPr b="0" i="1" sz="1400" u="none" cap="none" strike="noStrike">
                <a:solidFill>
                  <a:schemeClr val="dk2"/>
                </a:solidFill>
                <a:latin typeface="Source Sans Pro"/>
                <a:ea typeface="Source Sans Pro"/>
                <a:cs typeface="Source Sans Pro"/>
                <a:sym typeface="Source Sans Pro"/>
              </a:defRPr>
            </a:lvl4pPr>
            <a:lvl5pPr indent="-304800" lvl="4" marL="2286000" marR="0" rtl="0" algn="l">
              <a:lnSpc>
                <a:spcPct val="94000"/>
              </a:lnSpc>
              <a:spcBef>
                <a:spcPts val="400"/>
              </a:spcBef>
              <a:spcAft>
                <a:spcPts val="0"/>
              </a:spcAft>
              <a:buClr>
                <a:schemeClr val="dk2"/>
              </a:buClr>
              <a:buSzPts val="1200"/>
              <a:buFont typeface="Source Sans Pro"/>
              <a:buChar char="■"/>
              <a:defRPr b="0" i="0" sz="1200" u="none" cap="none" strike="noStrike">
                <a:solidFill>
                  <a:schemeClr val="dk2"/>
                </a:solidFill>
                <a:latin typeface="Source Sans Pro"/>
                <a:ea typeface="Source Sans Pro"/>
                <a:cs typeface="Source Sans Pro"/>
                <a:sym typeface="Source Sans Pro"/>
              </a:defRPr>
            </a:lvl5pPr>
            <a:lvl6pPr indent="-304800" lvl="5" marL="2743200" marR="0" rtl="0" algn="l">
              <a:lnSpc>
                <a:spcPct val="94000"/>
              </a:lnSpc>
              <a:spcBef>
                <a:spcPts val="400"/>
              </a:spcBef>
              <a:spcAft>
                <a:spcPts val="0"/>
              </a:spcAft>
              <a:buClr>
                <a:schemeClr val="dk2"/>
              </a:buClr>
              <a:buSzPts val="1200"/>
              <a:buFont typeface="Source Sans Pro"/>
              <a:buChar char="–"/>
              <a:defRPr b="0" i="1" sz="1200" u="none" cap="none" strike="noStrike">
                <a:solidFill>
                  <a:schemeClr val="dk2"/>
                </a:solidFill>
                <a:latin typeface="Source Sans Pro"/>
                <a:ea typeface="Source Sans Pro"/>
                <a:cs typeface="Source Sans Pro"/>
                <a:sym typeface="Source Sans Pro"/>
              </a:defRPr>
            </a:lvl6pPr>
            <a:lvl7pPr indent="-298450" lvl="6" marL="3200400" marR="0" rtl="0" algn="l">
              <a:lnSpc>
                <a:spcPct val="94000"/>
              </a:lnSpc>
              <a:spcBef>
                <a:spcPts val="400"/>
              </a:spcBef>
              <a:spcAft>
                <a:spcPts val="0"/>
              </a:spcAft>
              <a:buClr>
                <a:schemeClr val="dk2"/>
              </a:buClr>
              <a:buSzPts val="1100"/>
              <a:buFont typeface="Source Sans Pro"/>
              <a:buChar char="■"/>
              <a:defRPr b="0" i="0" sz="1100" u="none" cap="none" strike="noStrike">
                <a:solidFill>
                  <a:schemeClr val="dk2"/>
                </a:solidFill>
                <a:latin typeface="Source Sans Pro"/>
                <a:ea typeface="Source Sans Pro"/>
                <a:cs typeface="Source Sans Pro"/>
                <a:sym typeface="Source Sans Pro"/>
              </a:defRPr>
            </a:lvl7pPr>
            <a:lvl8pPr indent="-298450" lvl="7" marL="3657600" marR="0" rtl="0" algn="l">
              <a:lnSpc>
                <a:spcPct val="94000"/>
              </a:lnSpc>
              <a:spcBef>
                <a:spcPts val="400"/>
              </a:spcBef>
              <a:spcAft>
                <a:spcPts val="0"/>
              </a:spcAft>
              <a:buClr>
                <a:schemeClr val="dk2"/>
              </a:buClr>
              <a:buSzPts val="1100"/>
              <a:buFont typeface="Source Sans Pro"/>
              <a:buChar char="–"/>
              <a:defRPr b="0" i="1" sz="1100" u="none" cap="none" strike="noStrike">
                <a:solidFill>
                  <a:schemeClr val="dk2"/>
                </a:solidFill>
                <a:latin typeface="Source Sans Pro"/>
                <a:ea typeface="Source Sans Pro"/>
                <a:cs typeface="Source Sans Pro"/>
                <a:sym typeface="Source Sans Pro"/>
              </a:defRPr>
            </a:lvl8pPr>
            <a:lvl9pPr indent="-298450" lvl="8" marL="4114800" marR="0" rtl="0" algn="l">
              <a:lnSpc>
                <a:spcPct val="94000"/>
              </a:lnSpc>
              <a:spcBef>
                <a:spcPts val="400"/>
              </a:spcBef>
              <a:spcAft>
                <a:spcPts val="200"/>
              </a:spcAft>
              <a:buClr>
                <a:schemeClr val="dk2"/>
              </a:buClr>
              <a:buSzPts val="1100"/>
              <a:buFont typeface="Source Sans Pro"/>
              <a:buChar char="■"/>
              <a:defRPr b="0" i="0" sz="1100" u="none" cap="none" strike="noStrike">
                <a:solidFill>
                  <a:schemeClr val="dk2"/>
                </a:solidFill>
                <a:latin typeface="Source Sans Pro"/>
                <a:ea typeface="Source Sans Pro"/>
                <a:cs typeface="Source Sans Pro"/>
                <a:sym typeface="Source Sans Pro"/>
              </a:defRPr>
            </a:lvl9pPr>
          </a:lstStyle>
          <a:p/>
        </p:txBody>
      </p:sp>
      <p:sp>
        <p:nvSpPr>
          <p:cNvPr id="82" name="Google Shape;82;p17"/>
          <p:cNvSpPr txBox="1"/>
          <p:nvPr>
            <p:ph idx="2" type="body"/>
          </p:nvPr>
        </p:nvSpPr>
        <p:spPr>
          <a:xfrm>
            <a:off x="4894052" y="1714499"/>
            <a:ext cx="3335700" cy="2685900"/>
          </a:xfrm>
          <a:prstGeom prst="rect">
            <a:avLst/>
          </a:prstGeom>
          <a:noFill/>
          <a:ln>
            <a:noFill/>
          </a:ln>
        </p:spPr>
        <p:txBody>
          <a:bodyPr anchorCtr="0" anchor="t" bIns="68575" lIns="68575" spcFirstLastPara="1" rIns="68575" wrap="square" tIns="68575"/>
          <a:lstStyle>
            <a:lvl1pPr indent="-323850" lvl="0" marL="457200" marR="0" rtl="0" algn="l">
              <a:lnSpc>
                <a:spcPct val="94000"/>
              </a:lnSpc>
              <a:spcBef>
                <a:spcPts val="800"/>
              </a:spcBef>
              <a:spcAft>
                <a:spcPts val="0"/>
              </a:spcAft>
              <a:buClr>
                <a:schemeClr val="dk2"/>
              </a:buClr>
              <a:buSzPts val="1500"/>
              <a:buFont typeface="Source Sans Pro"/>
              <a:buChar char="■"/>
              <a:defRPr b="0" i="0" sz="1500" u="none" cap="none" strike="noStrike">
                <a:solidFill>
                  <a:schemeClr val="dk2"/>
                </a:solidFill>
                <a:latin typeface="Source Sans Pro"/>
                <a:ea typeface="Source Sans Pro"/>
                <a:cs typeface="Source Sans Pro"/>
                <a:sym typeface="Source Sans Pro"/>
              </a:defRPr>
            </a:lvl1pPr>
            <a:lvl2pPr indent="-323850" lvl="1" marL="914400" marR="0" rtl="0" algn="l">
              <a:lnSpc>
                <a:spcPct val="94000"/>
              </a:lnSpc>
              <a:spcBef>
                <a:spcPts val="400"/>
              </a:spcBef>
              <a:spcAft>
                <a:spcPts val="0"/>
              </a:spcAft>
              <a:buClr>
                <a:schemeClr val="dk2"/>
              </a:buClr>
              <a:buSzPts val="1500"/>
              <a:buFont typeface="Source Sans Pro"/>
              <a:buChar char="–"/>
              <a:defRPr b="0" i="1" sz="1500" u="none" cap="none" strike="noStrike">
                <a:solidFill>
                  <a:schemeClr val="dk2"/>
                </a:solidFill>
                <a:latin typeface="Source Sans Pro"/>
                <a:ea typeface="Source Sans Pro"/>
                <a:cs typeface="Source Sans Pro"/>
                <a:sym typeface="Source Sans Pro"/>
              </a:defRPr>
            </a:lvl2pPr>
            <a:lvl3pPr indent="-317500" lvl="2" marL="1371600" marR="0" rtl="0" algn="l">
              <a:lnSpc>
                <a:spcPct val="94000"/>
              </a:lnSpc>
              <a:spcBef>
                <a:spcPts val="400"/>
              </a:spcBef>
              <a:spcAft>
                <a:spcPts val="0"/>
              </a:spcAft>
              <a:buClr>
                <a:schemeClr val="dk2"/>
              </a:buClr>
              <a:buSzPts val="1400"/>
              <a:buFont typeface="Source Sans Pro"/>
              <a:buChar char="■"/>
              <a:defRPr b="0" i="0" sz="1400" u="none" cap="none" strike="noStrike">
                <a:solidFill>
                  <a:schemeClr val="dk2"/>
                </a:solidFill>
                <a:latin typeface="Source Sans Pro"/>
                <a:ea typeface="Source Sans Pro"/>
                <a:cs typeface="Source Sans Pro"/>
                <a:sym typeface="Source Sans Pro"/>
              </a:defRPr>
            </a:lvl3pPr>
            <a:lvl4pPr indent="-317500" lvl="3" marL="1828800" marR="0" rtl="0" algn="l">
              <a:lnSpc>
                <a:spcPct val="94000"/>
              </a:lnSpc>
              <a:spcBef>
                <a:spcPts val="400"/>
              </a:spcBef>
              <a:spcAft>
                <a:spcPts val="0"/>
              </a:spcAft>
              <a:buClr>
                <a:schemeClr val="dk2"/>
              </a:buClr>
              <a:buSzPts val="1400"/>
              <a:buFont typeface="Source Sans Pro"/>
              <a:buChar char="–"/>
              <a:defRPr b="0" i="1" sz="1400" u="none" cap="none" strike="noStrike">
                <a:solidFill>
                  <a:schemeClr val="dk2"/>
                </a:solidFill>
                <a:latin typeface="Source Sans Pro"/>
                <a:ea typeface="Source Sans Pro"/>
                <a:cs typeface="Source Sans Pro"/>
                <a:sym typeface="Source Sans Pro"/>
              </a:defRPr>
            </a:lvl4pPr>
            <a:lvl5pPr indent="-304800" lvl="4" marL="2286000" marR="0" rtl="0" algn="l">
              <a:lnSpc>
                <a:spcPct val="94000"/>
              </a:lnSpc>
              <a:spcBef>
                <a:spcPts val="400"/>
              </a:spcBef>
              <a:spcAft>
                <a:spcPts val="0"/>
              </a:spcAft>
              <a:buClr>
                <a:schemeClr val="dk2"/>
              </a:buClr>
              <a:buSzPts val="1200"/>
              <a:buFont typeface="Source Sans Pro"/>
              <a:buChar char="■"/>
              <a:defRPr b="0" i="0" sz="1200" u="none" cap="none" strike="noStrike">
                <a:solidFill>
                  <a:schemeClr val="dk2"/>
                </a:solidFill>
                <a:latin typeface="Source Sans Pro"/>
                <a:ea typeface="Source Sans Pro"/>
                <a:cs typeface="Source Sans Pro"/>
                <a:sym typeface="Source Sans Pro"/>
              </a:defRPr>
            </a:lvl5pPr>
            <a:lvl6pPr indent="-304800" lvl="5" marL="2743200" marR="0" rtl="0" algn="l">
              <a:lnSpc>
                <a:spcPct val="94000"/>
              </a:lnSpc>
              <a:spcBef>
                <a:spcPts val="400"/>
              </a:spcBef>
              <a:spcAft>
                <a:spcPts val="0"/>
              </a:spcAft>
              <a:buClr>
                <a:schemeClr val="dk2"/>
              </a:buClr>
              <a:buSzPts val="1200"/>
              <a:buFont typeface="Source Sans Pro"/>
              <a:buChar char="–"/>
              <a:defRPr b="0" i="1" sz="1200" u="none" cap="none" strike="noStrike">
                <a:solidFill>
                  <a:schemeClr val="dk2"/>
                </a:solidFill>
                <a:latin typeface="Source Sans Pro"/>
                <a:ea typeface="Source Sans Pro"/>
                <a:cs typeface="Source Sans Pro"/>
                <a:sym typeface="Source Sans Pro"/>
              </a:defRPr>
            </a:lvl6pPr>
            <a:lvl7pPr indent="-298450" lvl="6" marL="3200400" marR="0" rtl="0" algn="l">
              <a:lnSpc>
                <a:spcPct val="94000"/>
              </a:lnSpc>
              <a:spcBef>
                <a:spcPts val="400"/>
              </a:spcBef>
              <a:spcAft>
                <a:spcPts val="0"/>
              </a:spcAft>
              <a:buClr>
                <a:schemeClr val="dk2"/>
              </a:buClr>
              <a:buSzPts val="1100"/>
              <a:buFont typeface="Source Sans Pro"/>
              <a:buChar char="■"/>
              <a:defRPr b="0" i="0" sz="1100" u="none" cap="none" strike="noStrike">
                <a:solidFill>
                  <a:schemeClr val="dk2"/>
                </a:solidFill>
                <a:latin typeface="Source Sans Pro"/>
                <a:ea typeface="Source Sans Pro"/>
                <a:cs typeface="Source Sans Pro"/>
                <a:sym typeface="Source Sans Pro"/>
              </a:defRPr>
            </a:lvl7pPr>
            <a:lvl8pPr indent="-298450" lvl="7" marL="3657600" marR="0" rtl="0" algn="l">
              <a:lnSpc>
                <a:spcPct val="94000"/>
              </a:lnSpc>
              <a:spcBef>
                <a:spcPts val="400"/>
              </a:spcBef>
              <a:spcAft>
                <a:spcPts val="0"/>
              </a:spcAft>
              <a:buClr>
                <a:schemeClr val="dk2"/>
              </a:buClr>
              <a:buSzPts val="1100"/>
              <a:buFont typeface="Source Sans Pro"/>
              <a:buChar char="–"/>
              <a:defRPr b="0" i="1" sz="1100" u="none" cap="none" strike="noStrike">
                <a:solidFill>
                  <a:schemeClr val="dk2"/>
                </a:solidFill>
                <a:latin typeface="Source Sans Pro"/>
                <a:ea typeface="Source Sans Pro"/>
                <a:cs typeface="Source Sans Pro"/>
                <a:sym typeface="Source Sans Pro"/>
              </a:defRPr>
            </a:lvl8pPr>
            <a:lvl9pPr indent="-298450" lvl="8" marL="4114800" marR="0" rtl="0" algn="l">
              <a:lnSpc>
                <a:spcPct val="94000"/>
              </a:lnSpc>
              <a:spcBef>
                <a:spcPts val="400"/>
              </a:spcBef>
              <a:spcAft>
                <a:spcPts val="200"/>
              </a:spcAft>
              <a:buClr>
                <a:schemeClr val="dk2"/>
              </a:buClr>
              <a:buSzPts val="1100"/>
              <a:buFont typeface="Source Sans Pro"/>
              <a:buChar char="■"/>
              <a:defRPr b="0" i="0" sz="1100" u="none" cap="none" strike="noStrike">
                <a:solidFill>
                  <a:schemeClr val="dk2"/>
                </a:solidFill>
                <a:latin typeface="Source Sans Pro"/>
                <a:ea typeface="Source Sans Pro"/>
                <a:cs typeface="Source Sans Pro"/>
                <a:sym typeface="Source Sans Pro"/>
              </a:defRPr>
            </a:lvl9pPr>
          </a:lstStyle>
          <a:p/>
        </p:txBody>
      </p:sp>
      <p:sp>
        <p:nvSpPr>
          <p:cNvPr id="83" name="Google Shape;83;p17"/>
          <p:cNvSpPr txBox="1"/>
          <p:nvPr>
            <p:ph idx="12" type="sldNum"/>
          </p:nvPr>
        </p:nvSpPr>
        <p:spPr>
          <a:xfrm>
            <a:off x="7859590" y="4766688"/>
            <a:ext cx="1197300" cy="3036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sz="900">
                <a:solidFill>
                  <a:schemeClr val="dk2"/>
                </a:solidFill>
                <a:latin typeface="Source Sans Pro"/>
                <a:ea typeface="Source Sans Pro"/>
                <a:cs typeface="Source Sans Pro"/>
                <a:sym typeface="Source Sans Pro"/>
              </a:defRPr>
            </a:lvl1pPr>
            <a:lvl2pPr indent="0" lvl="1" marL="0" marR="0" rtl="0" algn="l">
              <a:spcBef>
                <a:spcPts val="0"/>
              </a:spcBef>
              <a:buNone/>
              <a:defRPr sz="900">
                <a:solidFill>
                  <a:schemeClr val="dk2"/>
                </a:solidFill>
                <a:latin typeface="Source Sans Pro"/>
                <a:ea typeface="Source Sans Pro"/>
                <a:cs typeface="Source Sans Pro"/>
                <a:sym typeface="Source Sans Pro"/>
              </a:defRPr>
            </a:lvl2pPr>
            <a:lvl3pPr indent="0" lvl="2" marL="0" marR="0" rtl="0" algn="l">
              <a:spcBef>
                <a:spcPts val="0"/>
              </a:spcBef>
              <a:buNone/>
              <a:defRPr sz="900">
                <a:solidFill>
                  <a:schemeClr val="dk2"/>
                </a:solidFill>
                <a:latin typeface="Source Sans Pro"/>
                <a:ea typeface="Source Sans Pro"/>
                <a:cs typeface="Source Sans Pro"/>
                <a:sym typeface="Source Sans Pro"/>
              </a:defRPr>
            </a:lvl3pPr>
            <a:lvl4pPr indent="0" lvl="3" marL="0" marR="0" rtl="0" algn="l">
              <a:spcBef>
                <a:spcPts val="0"/>
              </a:spcBef>
              <a:buNone/>
              <a:defRPr sz="900">
                <a:solidFill>
                  <a:schemeClr val="dk2"/>
                </a:solidFill>
                <a:latin typeface="Source Sans Pro"/>
                <a:ea typeface="Source Sans Pro"/>
                <a:cs typeface="Source Sans Pro"/>
                <a:sym typeface="Source Sans Pro"/>
              </a:defRPr>
            </a:lvl4pPr>
            <a:lvl5pPr indent="0" lvl="4" marL="0" marR="0" rtl="0" algn="l">
              <a:spcBef>
                <a:spcPts val="0"/>
              </a:spcBef>
              <a:buNone/>
              <a:defRPr sz="900">
                <a:solidFill>
                  <a:schemeClr val="dk2"/>
                </a:solidFill>
                <a:latin typeface="Source Sans Pro"/>
                <a:ea typeface="Source Sans Pro"/>
                <a:cs typeface="Source Sans Pro"/>
                <a:sym typeface="Source Sans Pro"/>
              </a:defRPr>
            </a:lvl5pPr>
            <a:lvl6pPr indent="0" lvl="5" marL="0" marR="0" rtl="0" algn="l">
              <a:spcBef>
                <a:spcPts val="0"/>
              </a:spcBef>
              <a:buNone/>
              <a:defRPr sz="900">
                <a:solidFill>
                  <a:schemeClr val="dk2"/>
                </a:solidFill>
                <a:latin typeface="Source Sans Pro"/>
                <a:ea typeface="Source Sans Pro"/>
                <a:cs typeface="Source Sans Pro"/>
                <a:sym typeface="Source Sans Pro"/>
              </a:defRPr>
            </a:lvl6pPr>
            <a:lvl7pPr indent="0" lvl="6" marL="0" marR="0" rtl="0" algn="l">
              <a:spcBef>
                <a:spcPts val="0"/>
              </a:spcBef>
              <a:buNone/>
              <a:defRPr sz="900">
                <a:solidFill>
                  <a:schemeClr val="dk2"/>
                </a:solidFill>
                <a:latin typeface="Source Sans Pro"/>
                <a:ea typeface="Source Sans Pro"/>
                <a:cs typeface="Source Sans Pro"/>
                <a:sym typeface="Source Sans Pro"/>
              </a:defRPr>
            </a:lvl7pPr>
            <a:lvl8pPr indent="0" lvl="7" marL="0" marR="0" rtl="0" algn="l">
              <a:spcBef>
                <a:spcPts val="0"/>
              </a:spcBef>
              <a:buNone/>
              <a:defRPr sz="900">
                <a:solidFill>
                  <a:schemeClr val="dk2"/>
                </a:solidFill>
                <a:latin typeface="Source Sans Pro"/>
                <a:ea typeface="Source Sans Pro"/>
                <a:cs typeface="Source Sans Pro"/>
                <a:sym typeface="Source Sans Pro"/>
              </a:defRPr>
            </a:lvl8pPr>
            <a:lvl9pPr indent="0" lvl="8" marL="0" marR="0" rtl="0" algn="l">
              <a:spcBef>
                <a:spcPts val="0"/>
              </a:spcBef>
              <a:buNone/>
              <a:defRPr sz="900">
                <a:solidFill>
                  <a:schemeClr val="dk2"/>
                </a:solidFill>
                <a:latin typeface="Source Sans Pro"/>
                <a:ea typeface="Source Sans Pro"/>
                <a:cs typeface="Source Sans Pro"/>
                <a:sym typeface="Source Sans Pro"/>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84" name="Shape 84"/>
        <p:cNvGrpSpPr/>
        <p:nvPr/>
      </p:nvGrpSpPr>
      <p:grpSpPr>
        <a:xfrm>
          <a:off x="0" y="0"/>
          <a:ext cx="0" cy="0"/>
          <a:chOff x="0" y="0"/>
          <a:chExt cx="0" cy="0"/>
        </a:xfrm>
      </p:grpSpPr>
      <p:sp>
        <p:nvSpPr>
          <p:cNvPr id="85" name="Google Shape;85;p18"/>
          <p:cNvSpPr txBox="1"/>
          <p:nvPr>
            <p:ph type="title"/>
          </p:nvPr>
        </p:nvSpPr>
        <p:spPr>
          <a:xfrm>
            <a:off x="1028700" y="514350"/>
            <a:ext cx="7200900" cy="1114500"/>
          </a:xfrm>
          <a:prstGeom prst="rect">
            <a:avLst/>
          </a:prstGeom>
          <a:noFill/>
          <a:ln>
            <a:noFill/>
          </a:ln>
        </p:spPr>
        <p:txBody>
          <a:bodyPr anchorCtr="0" anchor="t" bIns="68575" lIns="68575" spcFirstLastPara="1" rIns="68575" wrap="square" tIns="68575"/>
          <a:lstStyle>
            <a:lvl1pPr indent="0" lvl="0" marL="0" marR="0" rtl="0" algn="l">
              <a:lnSpc>
                <a:spcPct val="89000"/>
              </a:lnSpc>
              <a:spcBef>
                <a:spcPts val="0"/>
              </a:spcBef>
              <a:spcAft>
                <a:spcPts val="0"/>
              </a:spcAft>
              <a:buClr>
                <a:schemeClr val="dk2"/>
              </a:buClr>
              <a:buSzPts val="1100"/>
              <a:buFont typeface="Source Sans Pro"/>
              <a:buNone/>
              <a:defRPr b="0" i="0" sz="3300" u="none" cap="none" strike="noStrike">
                <a:solidFill>
                  <a:schemeClr val="dk2"/>
                </a:solidFill>
                <a:latin typeface="Source Sans Pro"/>
                <a:ea typeface="Source Sans Pro"/>
                <a:cs typeface="Source Sans Pro"/>
                <a:sym typeface="Source Sans Pro"/>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86" name="Google Shape;86;p18"/>
          <p:cNvSpPr txBox="1"/>
          <p:nvPr>
            <p:ph idx="1" type="body"/>
          </p:nvPr>
        </p:nvSpPr>
        <p:spPr>
          <a:xfrm>
            <a:off x="1028700" y="1755648"/>
            <a:ext cx="3333000" cy="618000"/>
          </a:xfrm>
          <a:prstGeom prst="rect">
            <a:avLst/>
          </a:prstGeom>
          <a:noFill/>
          <a:ln>
            <a:noFill/>
          </a:ln>
        </p:spPr>
        <p:txBody>
          <a:bodyPr anchorCtr="0" anchor="b" bIns="68575" lIns="68575" spcFirstLastPara="1" rIns="68575" wrap="square" tIns="68575"/>
          <a:lstStyle>
            <a:lvl1pPr indent="-228600" lvl="0" marL="457200" marR="0" rtl="0" algn="l">
              <a:lnSpc>
                <a:spcPct val="84000"/>
              </a:lnSpc>
              <a:spcBef>
                <a:spcPts val="0"/>
              </a:spcBef>
              <a:spcAft>
                <a:spcPts val="0"/>
              </a:spcAft>
              <a:buClr>
                <a:schemeClr val="dk2"/>
              </a:buClr>
              <a:buSzPts val="1500"/>
              <a:buFont typeface="Source Sans Pro"/>
              <a:buNone/>
              <a:defRPr b="0" i="0" sz="2300" u="none" cap="none" strike="noStrike">
                <a:solidFill>
                  <a:schemeClr val="dk2"/>
                </a:solidFill>
                <a:latin typeface="Source Sans Pro"/>
                <a:ea typeface="Source Sans Pro"/>
                <a:cs typeface="Source Sans Pro"/>
                <a:sym typeface="Source Sans Pro"/>
              </a:defRPr>
            </a:lvl1pPr>
            <a:lvl2pPr indent="-228600" lvl="1" marL="914400" marR="0" rtl="0" algn="l">
              <a:lnSpc>
                <a:spcPct val="94000"/>
              </a:lnSpc>
              <a:spcBef>
                <a:spcPts val="400"/>
              </a:spcBef>
              <a:spcAft>
                <a:spcPts val="0"/>
              </a:spcAft>
              <a:buClr>
                <a:schemeClr val="dk2"/>
              </a:buClr>
              <a:buSzPts val="1500"/>
              <a:buFont typeface="Source Sans Pro"/>
              <a:buNone/>
              <a:defRPr b="1" i="1" sz="1500" u="none" cap="none" strike="noStrike">
                <a:solidFill>
                  <a:schemeClr val="dk2"/>
                </a:solidFill>
                <a:latin typeface="Source Sans Pro"/>
                <a:ea typeface="Source Sans Pro"/>
                <a:cs typeface="Source Sans Pro"/>
                <a:sym typeface="Source Sans Pro"/>
              </a:defRPr>
            </a:lvl2pPr>
            <a:lvl3pPr indent="-228600" lvl="2" marL="1371600" marR="0" rtl="0" algn="l">
              <a:lnSpc>
                <a:spcPct val="94000"/>
              </a:lnSpc>
              <a:spcBef>
                <a:spcPts val="400"/>
              </a:spcBef>
              <a:spcAft>
                <a:spcPts val="0"/>
              </a:spcAft>
              <a:buClr>
                <a:schemeClr val="dk2"/>
              </a:buClr>
              <a:buSzPts val="1400"/>
              <a:buFont typeface="Source Sans Pro"/>
              <a:buNone/>
              <a:defRPr b="1" i="0" sz="1400" u="none" cap="none" strike="noStrike">
                <a:solidFill>
                  <a:schemeClr val="dk2"/>
                </a:solidFill>
                <a:latin typeface="Source Sans Pro"/>
                <a:ea typeface="Source Sans Pro"/>
                <a:cs typeface="Source Sans Pro"/>
                <a:sym typeface="Source Sans Pro"/>
              </a:defRPr>
            </a:lvl3pPr>
            <a:lvl4pPr indent="-228600" lvl="3" marL="1828800" marR="0" rtl="0" algn="l">
              <a:lnSpc>
                <a:spcPct val="94000"/>
              </a:lnSpc>
              <a:spcBef>
                <a:spcPts val="400"/>
              </a:spcBef>
              <a:spcAft>
                <a:spcPts val="0"/>
              </a:spcAft>
              <a:buClr>
                <a:schemeClr val="dk2"/>
              </a:buClr>
              <a:buSzPts val="1400"/>
              <a:buFont typeface="Source Sans Pro"/>
              <a:buNone/>
              <a:defRPr b="1" i="1" sz="1200" u="none" cap="none" strike="noStrike">
                <a:solidFill>
                  <a:schemeClr val="dk2"/>
                </a:solidFill>
                <a:latin typeface="Source Sans Pro"/>
                <a:ea typeface="Source Sans Pro"/>
                <a:cs typeface="Source Sans Pro"/>
                <a:sym typeface="Source Sans Pro"/>
              </a:defRPr>
            </a:lvl4pPr>
            <a:lvl5pPr indent="-228600" lvl="4" marL="2286000" marR="0" rtl="0" algn="l">
              <a:lnSpc>
                <a:spcPct val="94000"/>
              </a:lnSpc>
              <a:spcBef>
                <a:spcPts val="400"/>
              </a:spcBef>
              <a:spcAft>
                <a:spcPts val="0"/>
              </a:spcAft>
              <a:buClr>
                <a:schemeClr val="dk2"/>
              </a:buClr>
              <a:buSzPts val="1200"/>
              <a:buFont typeface="Source Sans Pro"/>
              <a:buNone/>
              <a:defRPr b="1" i="0" sz="1200" u="none" cap="none" strike="noStrike">
                <a:solidFill>
                  <a:schemeClr val="dk2"/>
                </a:solidFill>
                <a:latin typeface="Source Sans Pro"/>
                <a:ea typeface="Source Sans Pro"/>
                <a:cs typeface="Source Sans Pro"/>
                <a:sym typeface="Source Sans Pro"/>
              </a:defRPr>
            </a:lvl5pPr>
            <a:lvl6pPr indent="-228600" lvl="5" marL="2743200" marR="0" rtl="0" algn="l">
              <a:lnSpc>
                <a:spcPct val="94000"/>
              </a:lnSpc>
              <a:spcBef>
                <a:spcPts val="400"/>
              </a:spcBef>
              <a:spcAft>
                <a:spcPts val="0"/>
              </a:spcAft>
              <a:buClr>
                <a:schemeClr val="dk2"/>
              </a:buClr>
              <a:buSzPts val="1200"/>
              <a:buFont typeface="Source Sans Pro"/>
              <a:buNone/>
              <a:defRPr b="1" i="1" sz="1200" u="none" cap="none" strike="noStrike">
                <a:solidFill>
                  <a:schemeClr val="dk2"/>
                </a:solidFill>
                <a:latin typeface="Source Sans Pro"/>
                <a:ea typeface="Source Sans Pro"/>
                <a:cs typeface="Source Sans Pro"/>
                <a:sym typeface="Source Sans Pro"/>
              </a:defRPr>
            </a:lvl6pPr>
            <a:lvl7pPr indent="-228600" lvl="6" marL="3200400" marR="0" rtl="0" algn="l">
              <a:lnSpc>
                <a:spcPct val="94000"/>
              </a:lnSpc>
              <a:spcBef>
                <a:spcPts val="400"/>
              </a:spcBef>
              <a:spcAft>
                <a:spcPts val="0"/>
              </a:spcAft>
              <a:buClr>
                <a:schemeClr val="dk2"/>
              </a:buClr>
              <a:buSzPts val="1100"/>
              <a:buFont typeface="Source Sans Pro"/>
              <a:buNone/>
              <a:defRPr b="1" i="0" sz="1200" u="none" cap="none" strike="noStrike">
                <a:solidFill>
                  <a:schemeClr val="dk2"/>
                </a:solidFill>
                <a:latin typeface="Source Sans Pro"/>
                <a:ea typeface="Source Sans Pro"/>
                <a:cs typeface="Source Sans Pro"/>
                <a:sym typeface="Source Sans Pro"/>
              </a:defRPr>
            </a:lvl7pPr>
            <a:lvl8pPr indent="-228600" lvl="7" marL="3657600" marR="0" rtl="0" algn="l">
              <a:lnSpc>
                <a:spcPct val="94000"/>
              </a:lnSpc>
              <a:spcBef>
                <a:spcPts val="400"/>
              </a:spcBef>
              <a:spcAft>
                <a:spcPts val="0"/>
              </a:spcAft>
              <a:buClr>
                <a:schemeClr val="dk2"/>
              </a:buClr>
              <a:buSzPts val="1100"/>
              <a:buFont typeface="Source Sans Pro"/>
              <a:buNone/>
              <a:defRPr b="1" i="1" sz="1200" u="none" cap="none" strike="noStrike">
                <a:solidFill>
                  <a:schemeClr val="dk2"/>
                </a:solidFill>
                <a:latin typeface="Source Sans Pro"/>
                <a:ea typeface="Source Sans Pro"/>
                <a:cs typeface="Source Sans Pro"/>
                <a:sym typeface="Source Sans Pro"/>
              </a:defRPr>
            </a:lvl8pPr>
            <a:lvl9pPr indent="-228600" lvl="8" marL="4114800" marR="0" rtl="0" algn="l">
              <a:lnSpc>
                <a:spcPct val="94000"/>
              </a:lnSpc>
              <a:spcBef>
                <a:spcPts val="400"/>
              </a:spcBef>
              <a:spcAft>
                <a:spcPts val="200"/>
              </a:spcAft>
              <a:buClr>
                <a:schemeClr val="dk2"/>
              </a:buClr>
              <a:buSzPts val="1100"/>
              <a:buFont typeface="Source Sans Pro"/>
              <a:buNone/>
              <a:defRPr b="1" i="0" sz="1200" u="none" cap="none" strike="noStrike">
                <a:solidFill>
                  <a:schemeClr val="dk2"/>
                </a:solidFill>
                <a:latin typeface="Source Sans Pro"/>
                <a:ea typeface="Source Sans Pro"/>
                <a:cs typeface="Source Sans Pro"/>
                <a:sym typeface="Source Sans Pro"/>
              </a:defRPr>
            </a:lvl9pPr>
          </a:lstStyle>
          <a:p/>
        </p:txBody>
      </p:sp>
      <p:sp>
        <p:nvSpPr>
          <p:cNvPr id="87" name="Google Shape;87;p18"/>
          <p:cNvSpPr txBox="1"/>
          <p:nvPr>
            <p:ph idx="2" type="body"/>
          </p:nvPr>
        </p:nvSpPr>
        <p:spPr>
          <a:xfrm>
            <a:off x="1028700" y="2478905"/>
            <a:ext cx="3333000" cy="1921800"/>
          </a:xfrm>
          <a:prstGeom prst="rect">
            <a:avLst/>
          </a:prstGeom>
          <a:noFill/>
          <a:ln>
            <a:noFill/>
          </a:ln>
        </p:spPr>
        <p:txBody>
          <a:bodyPr anchorCtr="0" anchor="t" bIns="68575" lIns="68575" spcFirstLastPara="1" rIns="68575" wrap="square" tIns="68575"/>
          <a:lstStyle>
            <a:lvl1pPr indent="-323850" lvl="0" marL="457200" marR="0" rtl="0" algn="l">
              <a:lnSpc>
                <a:spcPct val="94000"/>
              </a:lnSpc>
              <a:spcBef>
                <a:spcPts val="800"/>
              </a:spcBef>
              <a:spcAft>
                <a:spcPts val="0"/>
              </a:spcAft>
              <a:buClr>
                <a:schemeClr val="dk2"/>
              </a:buClr>
              <a:buSzPts val="1500"/>
              <a:buFont typeface="Source Sans Pro"/>
              <a:buChar char="■"/>
              <a:defRPr b="0" i="0" sz="1500" u="none" cap="none" strike="noStrike">
                <a:solidFill>
                  <a:schemeClr val="dk2"/>
                </a:solidFill>
                <a:latin typeface="Source Sans Pro"/>
                <a:ea typeface="Source Sans Pro"/>
                <a:cs typeface="Source Sans Pro"/>
                <a:sym typeface="Source Sans Pro"/>
              </a:defRPr>
            </a:lvl1pPr>
            <a:lvl2pPr indent="-323850" lvl="1" marL="914400" marR="0" rtl="0" algn="l">
              <a:lnSpc>
                <a:spcPct val="94000"/>
              </a:lnSpc>
              <a:spcBef>
                <a:spcPts val="400"/>
              </a:spcBef>
              <a:spcAft>
                <a:spcPts val="0"/>
              </a:spcAft>
              <a:buClr>
                <a:schemeClr val="dk2"/>
              </a:buClr>
              <a:buSzPts val="1500"/>
              <a:buFont typeface="Source Sans Pro"/>
              <a:buChar char="–"/>
              <a:defRPr b="0" i="1" sz="1500" u="none" cap="none" strike="noStrike">
                <a:solidFill>
                  <a:schemeClr val="dk2"/>
                </a:solidFill>
                <a:latin typeface="Source Sans Pro"/>
                <a:ea typeface="Source Sans Pro"/>
                <a:cs typeface="Source Sans Pro"/>
                <a:sym typeface="Source Sans Pro"/>
              </a:defRPr>
            </a:lvl2pPr>
            <a:lvl3pPr indent="-317500" lvl="2" marL="1371600" marR="0" rtl="0" algn="l">
              <a:lnSpc>
                <a:spcPct val="94000"/>
              </a:lnSpc>
              <a:spcBef>
                <a:spcPts val="400"/>
              </a:spcBef>
              <a:spcAft>
                <a:spcPts val="0"/>
              </a:spcAft>
              <a:buClr>
                <a:schemeClr val="dk2"/>
              </a:buClr>
              <a:buSzPts val="1400"/>
              <a:buFont typeface="Source Sans Pro"/>
              <a:buChar char="■"/>
              <a:defRPr b="0" i="0" sz="1400" u="none" cap="none" strike="noStrike">
                <a:solidFill>
                  <a:schemeClr val="dk2"/>
                </a:solidFill>
                <a:latin typeface="Source Sans Pro"/>
                <a:ea typeface="Source Sans Pro"/>
                <a:cs typeface="Source Sans Pro"/>
                <a:sym typeface="Source Sans Pro"/>
              </a:defRPr>
            </a:lvl3pPr>
            <a:lvl4pPr indent="-317500" lvl="3" marL="1828800" marR="0" rtl="0" algn="l">
              <a:lnSpc>
                <a:spcPct val="94000"/>
              </a:lnSpc>
              <a:spcBef>
                <a:spcPts val="400"/>
              </a:spcBef>
              <a:spcAft>
                <a:spcPts val="0"/>
              </a:spcAft>
              <a:buClr>
                <a:schemeClr val="dk2"/>
              </a:buClr>
              <a:buSzPts val="1400"/>
              <a:buFont typeface="Source Sans Pro"/>
              <a:buChar char="–"/>
              <a:defRPr b="0" i="1" sz="1400" u="none" cap="none" strike="noStrike">
                <a:solidFill>
                  <a:schemeClr val="dk2"/>
                </a:solidFill>
                <a:latin typeface="Source Sans Pro"/>
                <a:ea typeface="Source Sans Pro"/>
                <a:cs typeface="Source Sans Pro"/>
                <a:sym typeface="Source Sans Pro"/>
              </a:defRPr>
            </a:lvl4pPr>
            <a:lvl5pPr indent="-304800" lvl="4" marL="2286000" marR="0" rtl="0" algn="l">
              <a:lnSpc>
                <a:spcPct val="94000"/>
              </a:lnSpc>
              <a:spcBef>
                <a:spcPts val="400"/>
              </a:spcBef>
              <a:spcAft>
                <a:spcPts val="0"/>
              </a:spcAft>
              <a:buClr>
                <a:schemeClr val="dk2"/>
              </a:buClr>
              <a:buSzPts val="1200"/>
              <a:buFont typeface="Source Sans Pro"/>
              <a:buChar char="■"/>
              <a:defRPr b="0" i="0" sz="1200" u="none" cap="none" strike="noStrike">
                <a:solidFill>
                  <a:schemeClr val="dk2"/>
                </a:solidFill>
                <a:latin typeface="Source Sans Pro"/>
                <a:ea typeface="Source Sans Pro"/>
                <a:cs typeface="Source Sans Pro"/>
                <a:sym typeface="Source Sans Pro"/>
              </a:defRPr>
            </a:lvl5pPr>
            <a:lvl6pPr indent="-304800" lvl="5" marL="2743200" marR="0" rtl="0" algn="l">
              <a:lnSpc>
                <a:spcPct val="94000"/>
              </a:lnSpc>
              <a:spcBef>
                <a:spcPts val="400"/>
              </a:spcBef>
              <a:spcAft>
                <a:spcPts val="0"/>
              </a:spcAft>
              <a:buClr>
                <a:schemeClr val="dk2"/>
              </a:buClr>
              <a:buSzPts val="1200"/>
              <a:buFont typeface="Source Sans Pro"/>
              <a:buChar char="–"/>
              <a:defRPr b="0" i="1" sz="1200" u="none" cap="none" strike="noStrike">
                <a:solidFill>
                  <a:schemeClr val="dk2"/>
                </a:solidFill>
                <a:latin typeface="Source Sans Pro"/>
                <a:ea typeface="Source Sans Pro"/>
                <a:cs typeface="Source Sans Pro"/>
                <a:sym typeface="Source Sans Pro"/>
              </a:defRPr>
            </a:lvl6pPr>
            <a:lvl7pPr indent="-298450" lvl="6" marL="3200400" marR="0" rtl="0" algn="l">
              <a:lnSpc>
                <a:spcPct val="94000"/>
              </a:lnSpc>
              <a:spcBef>
                <a:spcPts val="400"/>
              </a:spcBef>
              <a:spcAft>
                <a:spcPts val="0"/>
              </a:spcAft>
              <a:buClr>
                <a:schemeClr val="dk2"/>
              </a:buClr>
              <a:buSzPts val="1100"/>
              <a:buFont typeface="Source Sans Pro"/>
              <a:buChar char="■"/>
              <a:defRPr b="0" i="0" sz="1100" u="none" cap="none" strike="noStrike">
                <a:solidFill>
                  <a:schemeClr val="dk2"/>
                </a:solidFill>
                <a:latin typeface="Source Sans Pro"/>
                <a:ea typeface="Source Sans Pro"/>
                <a:cs typeface="Source Sans Pro"/>
                <a:sym typeface="Source Sans Pro"/>
              </a:defRPr>
            </a:lvl7pPr>
            <a:lvl8pPr indent="-298450" lvl="7" marL="3657600" marR="0" rtl="0" algn="l">
              <a:lnSpc>
                <a:spcPct val="94000"/>
              </a:lnSpc>
              <a:spcBef>
                <a:spcPts val="400"/>
              </a:spcBef>
              <a:spcAft>
                <a:spcPts val="0"/>
              </a:spcAft>
              <a:buClr>
                <a:schemeClr val="dk2"/>
              </a:buClr>
              <a:buSzPts val="1100"/>
              <a:buFont typeface="Source Sans Pro"/>
              <a:buChar char="–"/>
              <a:defRPr b="0" i="1" sz="1100" u="none" cap="none" strike="noStrike">
                <a:solidFill>
                  <a:schemeClr val="dk2"/>
                </a:solidFill>
                <a:latin typeface="Source Sans Pro"/>
                <a:ea typeface="Source Sans Pro"/>
                <a:cs typeface="Source Sans Pro"/>
                <a:sym typeface="Source Sans Pro"/>
              </a:defRPr>
            </a:lvl8pPr>
            <a:lvl9pPr indent="-298450" lvl="8" marL="4114800" marR="0" rtl="0" algn="l">
              <a:lnSpc>
                <a:spcPct val="94000"/>
              </a:lnSpc>
              <a:spcBef>
                <a:spcPts val="400"/>
              </a:spcBef>
              <a:spcAft>
                <a:spcPts val="200"/>
              </a:spcAft>
              <a:buClr>
                <a:schemeClr val="dk2"/>
              </a:buClr>
              <a:buSzPts val="1100"/>
              <a:buFont typeface="Source Sans Pro"/>
              <a:buChar char="■"/>
              <a:defRPr b="0" i="0" sz="1100" u="none" cap="none" strike="noStrike">
                <a:solidFill>
                  <a:schemeClr val="dk2"/>
                </a:solidFill>
                <a:latin typeface="Source Sans Pro"/>
                <a:ea typeface="Source Sans Pro"/>
                <a:cs typeface="Source Sans Pro"/>
                <a:sym typeface="Source Sans Pro"/>
              </a:defRPr>
            </a:lvl9pPr>
          </a:lstStyle>
          <a:p/>
        </p:txBody>
      </p:sp>
      <p:sp>
        <p:nvSpPr>
          <p:cNvPr id="88" name="Google Shape;88;p18"/>
          <p:cNvSpPr txBox="1"/>
          <p:nvPr>
            <p:ph idx="3" type="body"/>
          </p:nvPr>
        </p:nvSpPr>
        <p:spPr>
          <a:xfrm>
            <a:off x="4893761" y="1755648"/>
            <a:ext cx="3333000" cy="618000"/>
          </a:xfrm>
          <a:prstGeom prst="rect">
            <a:avLst/>
          </a:prstGeom>
          <a:noFill/>
          <a:ln>
            <a:noFill/>
          </a:ln>
        </p:spPr>
        <p:txBody>
          <a:bodyPr anchorCtr="0" anchor="b" bIns="68575" lIns="68575" spcFirstLastPara="1" rIns="68575" wrap="square" tIns="68575"/>
          <a:lstStyle>
            <a:lvl1pPr indent="-228600" lvl="0" marL="457200" marR="0" rtl="0" algn="l">
              <a:lnSpc>
                <a:spcPct val="84000"/>
              </a:lnSpc>
              <a:spcBef>
                <a:spcPts val="0"/>
              </a:spcBef>
              <a:spcAft>
                <a:spcPts val="0"/>
              </a:spcAft>
              <a:buClr>
                <a:schemeClr val="dk2"/>
              </a:buClr>
              <a:buSzPts val="1500"/>
              <a:buFont typeface="Source Sans Pro"/>
              <a:buNone/>
              <a:defRPr b="0" i="0" sz="2300" u="none" cap="none" strike="noStrike">
                <a:solidFill>
                  <a:schemeClr val="dk2"/>
                </a:solidFill>
                <a:latin typeface="Source Sans Pro"/>
                <a:ea typeface="Source Sans Pro"/>
                <a:cs typeface="Source Sans Pro"/>
                <a:sym typeface="Source Sans Pro"/>
              </a:defRPr>
            </a:lvl1pPr>
            <a:lvl2pPr indent="-228600" lvl="1" marL="914400" marR="0" rtl="0" algn="l">
              <a:lnSpc>
                <a:spcPct val="94000"/>
              </a:lnSpc>
              <a:spcBef>
                <a:spcPts val="400"/>
              </a:spcBef>
              <a:spcAft>
                <a:spcPts val="0"/>
              </a:spcAft>
              <a:buClr>
                <a:schemeClr val="dk2"/>
              </a:buClr>
              <a:buSzPts val="1500"/>
              <a:buFont typeface="Source Sans Pro"/>
              <a:buNone/>
              <a:defRPr b="1" i="1" sz="1500" u="none" cap="none" strike="noStrike">
                <a:solidFill>
                  <a:schemeClr val="dk2"/>
                </a:solidFill>
                <a:latin typeface="Source Sans Pro"/>
                <a:ea typeface="Source Sans Pro"/>
                <a:cs typeface="Source Sans Pro"/>
                <a:sym typeface="Source Sans Pro"/>
              </a:defRPr>
            </a:lvl2pPr>
            <a:lvl3pPr indent="-228600" lvl="2" marL="1371600" marR="0" rtl="0" algn="l">
              <a:lnSpc>
                <a:spcPct val="94000"/>
              </a:lnSpc>
              <a:spcBef>
                <a:spcPts val="400"/>
              </a:spcBef>
              <a:spcAft>
                <a:spcPts val="0"/>
              </a:spcAft>
              <a:buClr>
                <a:schemeClr val="dk2"/>
              </a:buClr>
              <a:buSzPts val="1400"/>
              <a:buFont typeface="Source Sans Pro"/>
              <a:buNone/>
              <a:defRPr b="1" i="0" sz="1400" u="none" cap="none" strike="noStrike">
                <a:solidFill>
                  <a:schemeClr val="dk2"/>
                </a:solidFill>
                <a:latin typeface="Source Sans Pro"/>
                <a:ea typeface="Source Sans Pro"/>
                <a:cs typeface="Source Sans Pro"/>
                <a:sym typeface="Source Sans Pro"/>
              </a:defRPr>
            </a:lvl3pPr>
            <a:lvl4pPr indent="-228600" lvl="3" marL="1828800" marR="0" rtl="0" algn="l">
              <a:lnSpc>
                <a:spcPct val="94000"/>
              </a:lnSpc>
              <a:spcBef>
                <a:spcPts val="400"/>
              </a:spcBef>
              <a:spcAft>
                <a:spcPts val="0"/>
              </a:spcAft>
              <a:buClr>
                <a:schemeClr val="dk2"/>
              </a:buClr>
              <a:buSzPts val="1400"/>
              <a:buFont typeface="Source Sans Pro"/>
              <a:buNone/>
              <a:defRPr b="1" i="1" sz="1200" u="none" cap="none" strike="noStrike">
                <a:solidFill>
                  <a:schemeClr val="dk2"/>
                </a:solidFill>
                <a:latin typeface="Source Sans Pro"/>
                <a:ea typeface="Source Sans Pro"/>
                <a:cs typeface="Source Sans Pro"/>
                <a:sym typeface="Source Sans Pro"/>
              </a:defRPr>
            </a:lvl4pPr>
            <a:lvl5pPr indent="-228600" lvl="4" marL="2286000" marR="0" rtl="0" algn="l">
              <a:lnSpc>
                <a:spcPct val="94000"/>
              </a:lnSpc>
              <a:spcBef>
                <a:spcPts val="400"/>
              </a:spcBef>
              <a:spcAft>
                <a:spcPts val="0"/>
              </a:spcAft>
              <a:buClr>
                <a:schemeClr val="dk2"/>
              </a:buClr>
              <a:buSzPts val="1200"/>
              <a:buFont typeface="Source Sans Pro"/>
              <a:buNone/>
              <a:defRPr b="1" i="0" sz="1200" u="none" cap="none" strike="noStrike">
                <a:solidFill>
                  <a:schemeClr val="dk2"/>
                </a:solidFill>
                <a:latin typeface="Source Sans Pro"/>
                <a:ea typeface="Source Sans Pro"/>
                <a:cs typeface="Source Sans Pro"/>
                <a:sym typeface="Source Sans Pro"/>
              </a:defRPr>
            </a:lvl5pPr>
            <a:lvl6pPr indent="-228600" lvl="5" marL="2743200" marR="0" rtl="0" algn="l">
              <a:lnSpc>
                <a:spcPct val="94000"/>
              </a:lnSpc>
              <a:spcBef>
                <a:spcPts val="400"/>
              </a:spcBef>
              <a:spcAft>
                <a:spcPts val="0"/>
              </a:spcAft>
              <a:buClr>
                <a:schemeClr val="dk2"/>
              </a:buClr>
              <a:buSzPts val="1200"/>
              <a:buFont typeface="Source Sans Pro"/>
              <a:buNone/>
              <a:defRPr b="1" i="1" sz="1200" u="none" cap="none" strike="noStrike">
                <a:solidFill>
                  <a:schemeClr val="dk2"/>
                </a:solidFill>
                <a:latin typeface="Source Sans Pro"/>
                <a:ea typeface="Source Sans Pro"/>
                <a:cs typeface="Source Sans Pro"/>
                <a:sym typeface="Source Sans Pro"/>
              </a:defRPr>
            </a:lvl6pPr>
            <a:lvl7pPr indent="-228600" lvl="6" marL="3200400" marR="0" rtl="0" algn="l">
              <a:lnSpc>
                <a:spcPct val="94000"/>
              </a:lnSpc>
              <a:spcBef>
                <a:spcPts val="400"/>
              </a:spcBef>
              <a:spcAft>
                <a:spcPts val="0"/>
              </a:spcAft>
              <a:buClr>
                <a:schemeClr val="dk2"/>
              </a:buClr>
              <a:buSzPts val="1100"/>
              <a:buFont typeface="Source Sans Pro"/>
              <a:buNone/>
              <a:defRPr b="1" i="0" sz="1200" u="none" cap="none" strike="noStrike">
                <a:solidFill>
                  <a:schemeClr val="dk2"/>
                </a:solidFill>
                <a:latin typeface="Source Sans Pro"/>
                <a:ea typeface="Source Sans Pro"/>
                <a:cs typeface="Source Sans Pro"/>
                <a:sym typeface="Source Sans Pro"/>
              </a:defRPr>
            </a:lvl7pPr>
            <a:lvl8pPr indent="-228600" lvl="7" marL="3657600" marR="0" rtl="0" algn="l">
              <a:lnSpc>
                <a:spcPct val="94000"/>
              </a:lnSpc>
              <a:spcBef>
                <a:spcPts val="400"/>
              </a:spcBef>
              <a:spcAft>
                <a:spcPts val="0"/>
              </a:spcAft>
              <a:buClr>
                <a:schemeClr val="dk2"/>
              </a:buClr>
              <a:buSzPts val="1100"/>
              <a:buFont typeface="Source Sans Pro"/>
              <a:buNone/>
              <a:defRPr b="1" i="1" sz="1200" u="none" cap="none" strike="noStrike">
                <a:solidFill>
                  <a:schemeClr val="dk2"/>
                </a:solidFill>
                <a:latin typeface="Source Sans Pro"/>
                <a:ea typeface="Source Sans Pro"/>
                <a:cs typeface="Source Sans Pro"/>
                <a:sym typeface="Source Sans Pro"/>
              </a:defRPr>
            </a:lvl8pPr>
            <a:lvl9pPr indent="-228600" lvl="8" marL="4114800" marR="0" rtl="0" algn="l">
              <a:lnSpc>
                <a:spcPct val="94000"/>
              </a:lnSpc>
              <a:spcBef>
                <a:spcPts val="400"/>
              </a:spcBef>
              <a:spcAft>
                <a:spcPts val="200"/>
              </a:spcAft>
              <a:buClr>
                <a:schemeClr val="dk2"/>
              </a:buClr>
              <a:buSzPts val="1100"/>
              <a:buFont typeface="Source Sans Pro"/>
              <a:buNone/>
              <a:defRPr b="1" i="0" sz="1200" u="none" cap="none" strike="noStrike">
                <a:solidFill>
                  <a:schemeClr val="dk2"/>
                </a:solidFill>
                <a:latin typeface="Source Sans Pro"/>
                <a:ea typeface="Source Sans Pro"/>
                <a:cs typeface="Source Sans Pro"/>
                <a:sym typeface="Source Sans Pro"/>
              </a:defRPr>
            </a:lvl9pPr>
          </a:lstStyle>
          <a:p/>
        </p:txBody>
      </p:sp>
      <p:sp>
        <p:nvSpPr>
          <p:cNvPr id="89" name="Google Shape;89;p18"/>
          <p:cNvSpPr txBox="1"/>
          <p:nvPr>
            <p:ph idx="4" type="body"/>
          </p:nvPr>
        </p:nvSpPr>
        <p:spPr>
          <a:xfrm>
            <a:off x="4893761" y="2478905"/>
            <a:ext cx="3333000" cy="1921800"/>
          </a:xfrm>
          <a:prstGeom prst="rect">
            <a:avLst/>
          </a:prstGeom>
          <a:noFill/>
          <a:ln>
            <a:noFill/>
          </a:ln>
        </p:spPr>
        <p:txBody>
          <a:bodyPr anchorCtr="0" anchor="t" bIns="68575" lIns="68575" spcFirstLastPara="1" rIns="68575" wrap="square" tIns="68575"/>
          <a:lstStyle>
            <a:lvl1pPr indent="-323850" lvl="0" marL="457200" marR="0" rtl="0" algn="l">
              <a:lnSpc>
                <a:spcPct val="94000"/>
              </a:lnSpc>
              <a:spcBef>
                <a:spcPts val="800"/>
              </a:spcBef>
              <a:spcAft>
                <a:spcPts val="0"/>
              </a:spcAft>
              <a:buClr>
                <a:schemeClr val="dk2"/>
              </a:buClr>
              <a:buSzPts val="1500"/>
              <a:buFont typeface="Source Sans Pro"/>
              <a:buChar char="■"/>
              <a:defRPr b="0" i="0" sz="1500" u="none" cap="none" strike="noStrike">
                <a:solidFill>
                  <a:schemeClr val="dk2"/>
                </a:solidFill>
                <a:latin typeface="Source Sans Pro"/>
                <a:ea typeface="Source Sans Pro"/>
                <a:cs typeface="Source Sans Pro"/>
                <a:sym typeface="Source Sans Pro"/>
              </a:defRPr>
            </a:lvl1pPr>
            <a:lvl2pPr indent="-323850" lvl="1" marL="914400" marR="0" rtl="0" algn="l">
              <a:lnSpc>
                <a:spcPct val="94000"/>
              </a:lnSpc>
              <a:spcBef>
                <a:spcPts val="400"/>
              </a:spcBef>
              <a:spcAft>
                <a:spcPts val="0"/>
              </a:spcAft>
              <a:buClr>
                <a:schemeClr val="dk2"/>
              </a:buClr>
              <a:buSzPts val="1500"/>
              <a:buFont typeface="Source Sans Pro"/>
              <a:buChar char="–"/>
              <a:defRPr b="0" i="1" sz="1500" u="none" cap="none" strike="noStrike">
                <a:solidFill>
                  <a:schemeClr val="dk2"/>
                </a:solidFill>
                <a:latin typeface="Source Sans Pro"/>
                <a:ea typeface="Source Sans Pro"/>
                <a:cs typeface="Source Sans Pro"/>
                <a:sym typeface="Source Sans Pro"/>
              </a:defRPr>
            </a:lvl2pPr>
            <a:lvl3pPr indent="-317500" lvl="2" marL="1371600" marR="0" rtl="0" algn="l">
              <a:lnSpc>
                <a:spcPct val="94000"/>
              </a:lnSpc>
              <a:spcBef>
                <a:spcPts val="400"/>
              </a:spcBef>
              <a:spcAft>
                <a:spcPts val="0"/>
              </a:spcAft>
              <a:buClr>
                <a:schemeClr val="dk2"/>
              </a:buClr>
              <a:buSzPts val="1400"/>
              <a:buFont typeface="Source Sans Pro"/>
              <a:buChar char="■"/>
              <a:defRPr b="0" i="0" sz="1400" u="none" cap="none" strike="noStrike">
                <a:solidFill>
                  <a:schemeClr val="dk2"/>
                </a:solidFill>
                <a:latin typeface="Source Sans Pro"/>
                <a:ea typeface="Source Sans Pro"/>
                <a:cs typeface="Source Sans Pro"/>
                <a:sym typeface="Source Sans Pro"/>
              </a:defRPr>
            </a:lvl3pPr>
            <a:lvl4pPr indent="-317500" lvl="3" marL="1828800" marR="0" rtl="0" algn="l">
              <a:lnSpc>
                <a:spcPct val="94000"/>
              </a:lnSpc>
              <a:spcBef>
                <a:spcPts val="400"/>
              </a:spcBef>
              <a:spcAft>
                <a:spcPts val="0"/>
              </a:spcAft>
              <a:buClr>
                <a:schemeClr val="dk2"/>
              </a:buClr>
              <a:buSzPts val="1400"/>
              <a:buFont typeface="Source Sans Pro"/>
              <a:buChar char="–"/>
              <a:defRPr b="0" i="1" sz="1400" u="none" cap="none" strike="noStrike">
                <a:solidFill>
                  <a:schemeClr val="dk2"/>
                </a:solidFill>
                <a:latin typeface="Source Sans Pro"/>
                <a:ea typeface="Source Sans Pro"/>
                <a:cs typeface="Source Sans Pro"/>
                <a:sym typeface="Source Sans Pro"/>
              </a:defRPr>
            </a:lvl4pPr>
            <a:lvl5pPr indent="-304800" lvl="4" marL="2286000" marR="0" rtl="0" algn="l">
              <a:lnSpc>
                <a:spcPct val="94000"/>
              </a:lnSpc>
              <a:spcBef>
                <a:spcPts val="400"/>
              </a:spcBef>
              <a:spcAft>
                <a:spcPts val="0"/>
              </a:spcAft>
              <a:buClr>
                <a:schemeClr val="dk2"/>
              </a:buClr>
              <a:buSzPts val="1200"/>
              <a:buFont typeface="Source Sans Pro"/>
              <a:buChar char="■"/>
              <a:defRPr b="0" i="0" sz="1200" u="none" cap="none" strike="noStrike">
                <a:solidFill>
                  <a:schemeClr val="dk2"/>
                </a:solidFill>
                <a:latin typeface="Source Sans Pro"/>
                <a:ea typeface="Source Sans Pro"/>
                <a:cs typeface="Source Sans Pro"/>
                <a:sym typeface="Source Sans Pro"/>
              </a:defRPr>
            </a:lvl5pPr>
            <a:lvl6pPr indent="-304800" lvl="5" marL="2743200" marR="0" rtl="0" algn="l">
              <a:lnSpc>
                <a:spcPct val="94000"/>
              </a:lnSpc>
              <a:spcBef>
                <a:spcPts val="400"/>
              </a:spcBef>
              <a:spcAft>
                <a:spcPts val="0"/>
              </a:spcAft>
              <a:buClr>
                <a:schemeClr val="dk2"/>
              </a:buClr>
              <a:buSzPts val="1200"/>
              <a:buFont typeface="Source Sans Pro"/>
              <a:buChar char="–"/>
              <a:defRPr b="0" i="1" sz="1200" u="none" cap="none" strike="noStrike">
                <a:solidFill>
                  <a:schemeClr val="dk2"/>
                </a:solidFill>
                <a:latin typeface="Source Sans Pro"/>
                <a:ea typeface="Source Sans Pro"/>
                <a:cs typeface="Source Sans Pro"/>
                <a:sym typeface="Source Sans Pro"/>
              </a:defRPr>
            </a:lvl6pPr>
            <a:lvl7pPr indent="-298450" lvl="6" marL="3200400" marR="0" rtl="0" algn="l">
              <a:lnSpc>
                <a:spcPct val="94000"/>
              </a:lnSpc>
              <a:spcBef>
                <a:spcPts val="400"/>
              </a:spcBef>
              <a:spcAft>
                <a:spcPts val="0"/>
              </a:spcAft>
              <a:buClr>
                <a:schemeClr val="dk2"/>
              </a:buClr>
              <a:buSzPts val="1100"/>
              <a:buFont typeface="Source Sans Pro"/>
              <a:buChar char="■"/>
              <a:defRPr b="0" i="0" sz="1100" u="none" cap="none" strike="noStrike">
                <a:solidFill>
                  <a:schemeClr val="dk2"/>
                </a:solidFill>
                <a:latin typeface="Source Sans Pro"/>
                <a:ea typeface="Source Sans Pro"/>
                <a:cs typeface="Source Sans Pro"/>
                <a:sym typeface="Source Sans Pro"/>
              </a:defRPr>
            </a:lvl7pPr>
            <a:lvl8pPr indent="-298450" lvl="7" marL="3657600" marR="0" rtl="0" algn="l">
              <a:lnSpc>
                <a:spcPct val="94000"/>
              </a:lnSpc>
              <a:spcBef>
                <a:spcPts val="400"/>
              </a:spcBef>
              <a:spcAft>
                <a:spcPts val="0"/>
              </a:spcAft>
              <a:buClr>
                <a:schemeClr val="dk2"/>
              </a:buClr>
              <a:buSzPts val="1100"/>
              <a:buFont typeface="Source Sans Pro"/>
              <a:buChar char="–"/>
              <a:defRPr b="0" i="1" sz="1100" u="none" cap="none" strike="noStrike">
                <a:solidFill>
                  <a:schemeClr val="dk2"/>
                </a:solidFill>
                <a:latin typeface="Source Sans Pro"/>
                <a:ea typeface="Source Sans Pro"/>
                <a:cs typeface="Source Sans Pro"/>
                <a:sym typeface="Source Sans Pro"/>
              </a:defRPr>
            </a:lvl8pPr>
            <a:lvl9pPr indent="-298450" lvl="8" marL="4114800" marR="0" rtl="0" algn="l">
              <a:lnSpc>
                <a:spcPct val="94000"/>
              </a:lnSpc>
              <a:spcBef>
                <a:spcPts val="400"/>
              </a:spcBef>
              <a:spcAft>
                <a:spcPts val="200"/>
              </a:spcAft>
              <a:buClr>
                <a:schemeClr val="dk2"/>
              </a:buClr>
              <a:buSzPts val="1100"/>
              <a:buFont typeface="Source Sans Pro"/>
              <a:buChar char="■"/>
              <a:defRPr b="0" i="0" sz="1100" u="none" cap="none" strike="noStrike">
                <a:solidFill>
                  <a:schemeClr val="dk2"/>
                </a:solidFill>
                <a:latin typeface="Source Sans Pro"/>
                <a:ea typeface="Source Sans Pro"/>
                <a:cs typeface="Source Sans Pro"/>
                <a:sym typeface="Source Sans Pro"/>
              </a:defRPr>
            </a:lvl9pPr>
          </a:lstStyle>
          <a:p/>
        </p:txBody>
      </p:sp>
      <p:sp>
        <p:nvSpPr>
          <p:cNvPr id="90" name="Google Shape;90;p18"/>
          <p:cNvSpPr txBox="1"/>
          <p:nvPr>
            <p:ph idx="10" type="dt"/>
          </p:nvPr>
        </p:nvSpPr>
        <p:spPr>
          <a:xfrm>
            <a:off x="1042988" y="4840039"/>
            <a:ext cx="903300" cy="303600"/>
          </a:xfrm>
          <a:prstGeom prst="rect">
            <a:avLst/>
          </a:prstGeom>
          <a:noFill/>
          <a:ln>
            <a:noFill/>
          </a:ln>
        </p:spPr>
        <p:txBody>
          <a:bodyPr anchorCtr="0" anchor="t" bIns="68575" lIns="68575" spcFirstLastPara="1" rIns="68575" wrap="square" tIns="68575"/>
          <a:lstStyle>
            <a:lvl1pPr indent="0" lvl="0" marL="0" marR="0" rtl="0" algn="l">
              <a:spcBef>
                <a:spcPts val="0"/>
              </a:spcBef>
              <a:spcAft>
                <a:spcPts val="0"/>
              </a:spcAft>
              <a:buSzPts val="1100"/>
              <a:buNone/>
              <a:defRPr sz="1400">
                <a:solidFill>
                  <a:schemeClr val="dk1"/>
                </a:solidFill>
                <a:latin typeface="Source Sans Pro"/>
                <a:ea typeface="Source Sans Pro"/>
                <a:cs typeface="Source Sans Pro"/>
                <a:sym typeface="Source Sans Pro"/>
              </a:defRPr>
            </a:lvl1pPr>
            <a:lvl2pPr indent="0" lvl="1" marL="3429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91" name="Google Shape;91;p18"/>
          <p:cNvSpPr txBox="1"/>
          <p:nvPr>
            <p:ph idx="11" type="ftr"/>
          </p:nvPr>
        </p:nvSpPr>
        <p:spPr>
          <a:xfrm>
            <a:off x="2170173" y="4840039"/>
            <a:ext cx="4710600" cy="303600"/>
          </a:xfrm>
          <a:prstGeom prst="rect">
            <a:avLst/>
          </a:prstGeom>
          <a:noFill/>
          <a:ln>
            <a:noFill/>
          </a:ln>
        </p:spPr>
        <p:txBody>
          <a:bodyPr anchorCtr="0" anchor="t" bIns="68575" lIns="68575" spcFirstLastPara="1" rIns="68575" wrap="square" tIns="68575"/>
          <a:lstStyle>
            <a:lvl1pPr indent="0" lvl="0" marL="0" marR="0" rtl="0" algn="l">
              <a:spcBef>
                <a:spcPts val="0"/>
              </a:spcBef>
              <a:spcAft>
                <a:spcPts val="0"/>
              </a:spcAft>
              <a:buSzPts val="1100"/>
              <a:buNone/>
              <a:defRPr sz="1400">
                <a:solidFill>
                  <a:schemeClr val="dk1"/>
                </a:solidFill>
                <a:latin typeface="Source Sans Pro"/>
                <a:ea typeface="Source Sans Pro"/>
                <a:cs typeface="Source Sans Pro"/>
                <a:sym typeface="Source Sans Pro"/>
              </a:defRPr>
            </a:lvl1pPr>
            <a:lvl2pPr indent="0" lvl="1" marL="3429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92" name="Google Shape;92;p18"/>
          <p:cNvSpPr txBox="1"/>
          <p:nvPr>
            <p:ph idx="12" type="sldNum"/>
          </p:nvPr>
        </p:nvSpPr>
        <p:spPr>
          <a:xfrm>
            <a:off x="7859590" y="4766688"/>
            <a:ext cx="1197300" cy="3036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sz="900">
                <a:solidFill>
                  <a:schemeClr val="dk2"/>
                </a:solidFill>
                <a:latin typeface="Source Sans Pro"/>
                <a:ea typeface="Source Sans Pro"/>
                <a:cs typeface="Source Sans Pro"/>
                <a:sym typeface="Source Sans Pro"/>
              </a:defRPr>
            </a:lvl1pPr>
            <a:lvl2pPr indent="0" lvl="1" marL="0" marR="0" rtl="0" algn="l">
              <a:spcBef>
                <a:spcPts val="0"/>
              </a:spcBef>
              <a:buNone/>
              <a:defRPr sz="900">
                <a:solidFill>
                  <a:schemeClr val="dk2"/>
                </a:solidFill>
                <a:latin typeface="Source Sans Pro"/>
                <a:ea typeface="Source Sans Pro"/>
                <a:cs typeface="Source Sans Pro"/>
                <a:sym typeface="Source Sans Pro"/>
              </a:defRPr>
            </a:lvl2pPr>
            <a:lvl3pPr indent="0" lvl="2" marL="0" marR="0" rtl="0" algn="l">
              <a:spcBef>
                <a:spcPts val="0"/>
              </a:spcBef>
              <a:buNone/>
              <a:defRPr sz="900">
                <a:solidFill>
                  <a:schemeClr val="dk2"/>
                </a:solidFill>
                <a:latin typeface="Source Sans Pro"/>
                <a:ea typeface="Source Sans Pro"/>
                <a:cs typeface="Source Sans Pro"/>
                <a:sym typeface="Source Sans Pro"/>
              </a:defRPr>
            </a:lvl3pPr>
            <a:lvl4pPr indent="0" lvl="3" marL="0" marR="0" rtl="0" algn="l">
              <a:spcBef>
                <a:spcPts val="0"/>
              </a:spcBef>
              <a:buNone/>
              <a:defRPr sz="900">
                <a:solidFill>
                  <a:schemeClr val="dk2"/>
                </a:solidFill>
                <a:latin typeface="Source Sans Pro"/>
                <a:ea typeface="Source Sans Pro"/>
                <a:cs typeface="Source Sans Pro"/>
                <a:sym typeface="Source Sans Pro"/>
              </a:defRPr>
            </a:lvl4pPr>
            <a:lvl5pPr indent="0" lvl="4" marL="0" marR="0" rtl="0" algn="l">
              <a:spcBef>
                <a:spcPts val="0"/>
              </a:spcBef>
              <a:buNone/>
              <a:defRPr sz="900">
                <a:solidFill>
                  <a:schemeClr val="dk2"/>
                </a:solidFill>
                <a:latin typeface="Source Sans Pro"/>
                <a:ea typeface="Source Sans Pro"/>
                <a:cs typeface="Source Sans Pro"/>
                <a:sym typeface="Source Sans Pro"/>
              </a:defRPr>
            </a:lvl5pPr>
            <a:lvl6pPr indent="0" lvl="5" marL="0" marR="0" rtl="0" algn="l">
              <a:spcBef>
                <a:spcPts val="0"/>
              </a:spcBef>
              <a:buNone/>
              <a:defRPr sz="900">
                <a:solidFill>
                  <a:schemeClr val="dk2"/>
                </a:solidFill>
                <a:latin typeface="Source Sans Pro"/>
                <a:ea typeface="Source Sans Pro"/>
                <a:cs typeface="Source Sans Pro"/>
                <a:sym typeface="Source Sans Pro"/>
              </a:defRPr>
            </a:lvl6pPr>
            <a:lvl7pPr indent="0" lvl="6" marL="0" marR="0" rtl="0" algn="l">
              <a:spcBef>
                <a:spcPts val="0"/>
              </a:spcBef>
              <a:buNone/>
              <a:defRPr sz="900">
                <a:solidFill>
                  <a:schemeClr val="dk2"/>
                </a:solidFill>
                <a:latin typeface="Source Sans Pro"/>
                <a:ea typeface="Source Sans Pro"/>
                <a:cs typeface="Source Sans Pro"/>
                <a:sym typeface="Source Sans Pro"/>
              </a:defRPr>
            </a:lvl7pPr>
            <a:lvl8pPr indent="0" lvl="7" marL="0" marR="0" rtl="0" algn="l">
              <a:spcBef>
                <a:spcPts val="0"/>
              </a:spcBef>
              <a:buNone/>
              <a:defRPr sz="900">
                <a:solidFill>
                  <a:schemeClr val="dk2"/>
                </a:solidFill>
                <a:latin typeface="Source Sans Pro"/>
                <a:ea typeface="Source Sans Pro"/>
                <a:cs typeface="Source Sans Pro"/>
                <a:sym typeface="Source Sans Pro"/>
              </a:defRPr>
            </a:lvl8pPr>
            <a:lvl9pPr indent="0" lvl="8" marL="0" marR="0" rtl="0" algn="l">
              <a:spcBef>
                <a:spcPts val="0"/>
              </a:spcBef>
              <a:buNone/>
              <a:defRPr sz="900">
                <a:solidFill>
                  <a:schemeClr val="dk2"/>
                </a:solidFill>
                <a:latin typeface="Source Sans Pro"/>
                <a:ea typeface="Source Sans Pro"/>
                <a:cs typeface="Source Sans Pro"/>
                <a:sym typeface="Source Sans Pro"/>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3" name="Shape 93"/>
        <p:cNvGrpSpPr/>
        <p:nvPr/>
      </p:nvGrpSpPr>
      <p:grpSpPr>
        <a:xfrm>
          <a:off x="0" y="0"/>
          <a:ext cx="0" cy="0"/>
          <a:chOff x="0" y="0"/>
          <a:chExt cx="0" cy="0"/>
        </a:xfrm>
      </p:grpSpPr>
      <p:sp>
        <p:nvSpPr>
          <p:cNvPr id="94" name="Google Shape;94;p19"/>
          <p:cNvSpPr txBox="1"/>
          <p:nvPr>
            <p:ph type="title"/>
          </p:nvPr>
        </p:nvSpPr>
        <p:spPr>
          <a:xfrm>
            <a:off x="1028700" y="514350"/>
            <a:ext cx="7200900" cy="1114500"/>
          </a:xfrm>
          <a:prstGeom prst="rect">
            <a:avLst/>
          </a:prstGeom>
          <a:noFill/>
          <a:ln>
            <a:noFill/>
          </a:ln>
        </p:spPr>
        <p:txBody>
          <a:bodyPr anchorCtr="0" anchor="t" bIns="68575" lIns="68575" spcFirstLastPara="1" rIns="68575" wrap="square" tIns="68575"/>
          <a:lstStyle>
            <a:lvl1pPr indent="0" lvl="0" marL="0" marR="0" rtl="0" algn="l">
              <a:lnSpc>
                <a:spcPct val="89000"/>
              </a:lnSpc>
              <a:spcBef>
                <a:spcPts val="0"/>
              </a:spcBef>
              <a:spcAft>
                <a:spcPts val="0"/>
              </a:spcAft>
              <a:buClr>
                <a:schemeClr val="dk2"/>
              </a:buClr>
              <a:buSzPts val="1100"/>
              <a:buFont typeface="Source Sans Pro"/>
              <a:buNone/>
              <a:defRPr b="0" i="0" sz="3300" u="none" cap="none" strike="noStrike">
                <a:solidFill>
                  <a:schemeClr val="dk2"/>
                </a:solidFill>
                <a:latin typeface="Source Sans Pro"/>
                <a:ea typeface="Source Sans Pro"/>
                <a:cs typeface="Source Sans Pro"/>
                <a:sym typeface="Source Sans Pro"/>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95" name="Google Shape;95;p19"/>
          <p:cNvSpPr txBox="1"/>
          <p:nvPr>
            <p:ph idx="12" type="sldNum"/>
          </p:nvPr>
        </p:nvSpPr>
        <p:spPr>
          <a:xfrm>
            <a:off x="7859590" y="4766688"/>
            <a:ext cx="1197300" cy="3036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sz="900">
                <a:solidFill>
                  <a:schemeClr val="dk2"/>
                </a:solidFill>
                <a:latin typeface="Source Sans Pro"/>
                <a:ea typeface="Source Sans Pro"/>
                <a:cs typeface="Source Sans Pro"/>
                <a:sym typeface="Source Sans Pro"/>
              </a:defRPr>
            </a:lvl1pPr>
            <a:lvl2pPr indent="0" lvl="1" marL="0" marR="0" rtl="0" algn="l">
              <a:spcBef>
                <a:spcPts val="0"/>
              </a:spcBef>
              <a:buNone/>
              <a:defRPr sz="900">
                <a:solidFill>
                  <a:schemeClr val="dk2"/>
                </a:solidFill>
                <a:latin typeface="Source Sans Pro"/>
                <a:ea typeface="Source Sans Pro"/>
                <a:cs typeface="Source Sans Pro"/>
                <a:sym typeface="Source Sans Pro"/>
              </a:defRPr>
            </a:lvl2pPr>
            <a:lvl3pPr indent="0" lvl="2" marL="0" marR="0" rtl="0" algn="l">
              <a:spcBef>
                <a:spcPts val="0"/>
              </a:spcBef>
              <a:buNone/>
              <a:defRPr sz="900">
                <a:solidFill>
                  <a:schemeClr val="dk2"/>
                </a:solidFill>
                <a:latin typeface="Source Sans Pro"/>
                <a:ea typeface="Source Sans Pro"/>
                <a:cs typeface="Source Sans Pro"/>
                <a:sym typeface="Source Sans Pro"/>
              </a:defRPr>
            </a:lvl3pPr>
            <a:lvl4pPr indent="0" lvl="3" marL="0" marR="0" rtl="0" algn="l">
              <a:spcBef>
                <a:spcPts val="0"/>
              </a:spcBef>
              <a:buNone/>
              <a:defRPr sz="900">
                <a:solidFill>
                  <a:schemeClr val="dk2"/>
                </a:solidFill>
                <a:latin typeface="Source Sans Pro"/>
                <a:ea typeface="Source Sans Pro"/>
                <a:cs typeface="Source Sans Pro"/>
                <a:sym typeface="Source Sans Pro"/>
              </a:defRPr>
            </a:lvl4pPr>
            <a:lvl5pPr indent="0" lvl="4" marL="0" marR="0" rtl="0" algn="l">
              <a:spcBef>
                <a:spcPts val="0"/>
              </a:spcBef>
              <a:buNone/>
              <a:defRPr sz="900">
                <a:solidFill>
                  <a:schemeClr val="dk2"/>
                </a:solidFill>
                <a:latin typeface="Source Sans Pro"/>
                <a:ea typeface="Source Sans Pro"/>
                <a:cs typeface="Source Sans Pro"/>
                <a:sym typeface="Source Sans Pro"/>
              </a:defRPr>
            </a:lvl5pPr>
            <a:lvl6pPr indent="0" lvl="5" marL="0" marR="0" rtl="0" algn="l">
              <a:spcBef>
                <a:spcPts val="0"/>
              </a:spcBef>
              <a:buNone/>
              <a:defRPr sz="900">
                <a:solidFill>
                  <a:schemeClr val="dk2"/>
                </a:solidFill>
                <a:latin typeface="Source Sans Pro"/>
                <a:ea typeface="Source Sans Pro"/>
                <a:cs typeface="Source Sans Pro"/>
                <a:sym typeface="Source Sans Pro"/>
              </a:defRPr>
            </a:lvl6pPr>
            <a:lvl7pPr indent="0" lvl="6" marL="0" marR="0" rtl="0" algn="l">
              <a:spcBef>
                <a:spcPts val="0"/>
              </a:spcBef>
              <a:buNone/>
              <a:defRPr sz="900">
                <a:solidFill>
                  <a:schemeClr val="dk2"/>
                </a:solidFill>
                <a:latin typeface="Source Sans Pro"/>
                <a:ea typeface="Source Sans Pro"/>
                <a:cs typeface="Source Sans Pro"/>
                <a:sym typeface="Source Sans Pro"/>
              </a:defRPr>
            </a:lvl7pPr>
            <a:lvl8pPr indent="0" lvl="7" marL="0" marR="0" rtl="0" algn="l">
              <a:spcBef>
                <a:spcPts val="0"/>
              </a:spcBef>
              <a:buNone/>
              <a:defRPr sz="900">
                <a:solidFill>
                  <a:schemeClr val="dk2"/>
                </a:solidFill>
                <a:latin typeface="Source Sans Pro"/>
                <a:ea typeface="Source Sans Pro"/>
                <a:cs typeface="Source Sans Pro"/>
                <a:sym typeface="Source Sans Pro"/>
              </a:defRPr>
            </a:lvl8pPr>
            <a:lvl9pPr indent="0" lvl="8" marL="0" marR="0" rtl="0" algn="l">
              <a:spcBef>
                <a:spcPts val="0"/>
              </a:spcBef>
              <a:buNone/>
              <a:defRPr sz="900">
                <a:solidFill>
                  <a:schemeClr val="dk2"/>
                </a:solidFill>
                <a:latin typeface="Source Sans Pro"/>
                <a:ea typeface="Source Sans Pro"/>
                <a:cs typeface="Source Sans Pro"/>
                <a:sym typeface="Source Sans Pro"/>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6" name="Shape 96"/>
        <p:cNvGrpSpPr/>
        <p:nvPr/>
      </p:nvGrpSpPr>
      <p:grpSpPr>
        <a:xfrm>
          <a:off x="0" y="0"/>
          <a:ext cx="0" cy="0"/>
          <a:chOff x="0" y="0"/>
          <a:chExt cx="0" cy="0"/>
        </a:xfrm>
      </p:grpSpPr>
      <p:sp>
        <p:nvSpPr>
          <p:cNvPr id="97" name="Google Shape;97;p20"/>
          <p:cNvSpPr txBox="1"/>
          <p:nvPr>
            <p:ph idx="10" type="dt"/>
          </p:nvPr>
        </p:nvSpPr>
        <p:spPr>
          <a:xfrm>
            <a:off x="1042988" y="4840039"/>
            <a:ext cx="903300" cy="303600"/>
          </a:xfrm>
          <a:prstGeom prst="rect">
            <a:avLst/>
          </a:prstGeom>
          <a:noFill/>
          <a:ln>
            <a:noFill/>
          </a:ln>
        </p:spPr>
        <p:txBody>
          <a:bodyPr anchorCtr="0" anchor="t" bIns="68575" lIns="68575" spcFirstLastPara="1" rIns="68575" wrap="square" tIns="68575"/>
          <a:lstStyle>
            <a:lvl1pPr indent="0" lvl="0" marL="0" marR="0" rtl="0" algn="l">
              <a:spcBef>
                <a:spcPts val="0"/>
              </a:spcBef>
              <a:spcAft>
                <a:spcPts val="0"/>
              </a:spcAft>
              <a:buSzPts val="1100"/>
              <a:buNone/>
              <a:defRPr sz="1400">
                <a:solidFill>
                  <a:schemeClr val="dk1"/>
                </a:solidFill>
                <a:latin typeface="Source Sans Pro"/>
                <a:ea typeface="Source Sans Pro"/>
                <a:cs typeface="Source Sans Pro"/>
                <a:sym typeface="Source Sans Pro"/>
              </a:defRPr>
            </a:lvl1pPr>
            <a:lvl2pPr indent="0" lvl="1" marL="3429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98" name="Google Shape;98;p20"/>
          <p:cNvSpPr txBox="1"/>
          <p:nvPr>
            <p:ph idx="11" type="ftr"/>
          </p:nvPr>
        </p:nvSpPr>
        <p:spPr>
          <a:xfrm>
            <a:off x="2170173" y="4840039"/>
            <a:ext cx="4710600" cy="303600"/>
          </a:xfrm>
          <a:prstGeom prst="rect">
            <a:avLst/>
          </a:prstGeom>
          <a:noFill/>
          <a:ln>
            <a:noFill/>
          </a:ln>
        </p:spPr>
        <p:txBody>
          <a:bodyPr anchorCtr="0" anchor="t" bIns="68575" lIns="68575" spcFirstLastPara="1" rIns="68575" wrap="square" tIns="68575"/>
          <a:lstStyle>
            <a:lvl1pPr indent="0" lvl="0" marL="0" marR="0" rtl="0" algn="l">
              <a:spcBef>
                <a:spcPts val="0"/>
              </a:spcBef>
              <a:spcAft>
                <a:spcPts val="0"/>
              </a:spcAft>
              <a:buSzPts val="1100"/>
              <a:buNone/>
              <a:defRPr sz="1400">
                <a:solidFill>
                  <a:schemeClr val="dk1"/>
                </a:solidFill>
                <a:latin typeface="Source Sans Pro"/>
                <a:ea typeface="Source Sans Pro"/>
                <a:cs typeface="Source Sans Pro"/>
                <a:sym typeface="Source Sans Pro"/>
              </a:defRPr>
            </a:lvl1pPr>
            <a:lvl2pPr indent="0" lvl="1" marL="3429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99" name="Google Shape;99;p20"/>
          <p:cNvSpPr txBox="1"/>
          <p:nvPr>
            <p:ph idx="12" type="sldNum"/>
          </p:nvPr>
        </p:nvSpPr>
        <p:spPr>
          <a:xfrm>
            <a:off x="7859590" y="4766688"/>
            <a:ext cx="1197300" cy="3036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sz="900">
                <a:solidFill>
                  <a:schemeClr val="dk2"/>
                </a:solidFill>
                <a:latin typeface="Source Sans Pro"/>
                <a:ea typeface="Source Sans Pro"/>
                <a:cs typeface="Source Sans Pro"/>
                <a:sym typeface="Source Sans Pro"/>
              </a:defRPr>
            </a:lvl1pPr>
            <a:lvl2pPr indent="0" lvl="1" marL="0" marR="0" rtl="0" algn="l">
              <a:spcBef>
                <a:spcPts val="0"/>
              </a:spcBef>
              <a:buNone/>
              <a:defRPr sz="900">
                <a:solidFill>
                  <a:schemeClr val="dk2"/>
                </a:solidFill>
                <a:latin typeface="Source Sans Pro"/>
                <a:ea typeface="Source Sans Pro"/>
                <a:cs typeface="Source Sans Pro"/>
                <a:sym typeface="Source Sans Pro"/>
              </a:defRPr>
            </a:lvl2pPr>
            <a:lvl3pPr indent="0" lvl="2" marL="0" marR="0" rtl="0" algn="l">
              <a:spcBef>
                <a:spcPts val="0"/>
              </a:spcBef>
              <a:buNone/>
              <a:defRPr sz="900">
                <a:solidFill>
                  <a:schemeClr val="dk2"/>
                </a:solidFill>
                <a:latin typeface="Source Sans Pro"/>
                <a:ea typeface="Source Sans Pro"/>
                <a:cs typeface="Source Sans Pro"/>
                <a:sym typeface="Source Sans Pro"/>
              </a:defRPr>
            </a:lvl3pPr>
            <a:lvl4pPr indent="0" lvl="3" marL="0" marR="0" rtl="0" algn="l">
              <a:spcBef>
                <a:spcPts val="0"/>
              </a:spcBef>
              <a:buNone/>
              <a:defRPr sz="900">
                <a:solidFill>
                  <a:schemeClr val="dk2"/>
                </a:solidFill>
                <a:latin typeface="Source Sans Pro"/>
                <a:ea typeface="Source Sans Pro"/>
                <a:cs typeface="Source Sans Pro"/>
                <a:sym typeface="Source Sans Pro"/>
              </a:defRPr>
            </a:lvl4pPr>
            <a:lvl5pPr indent="0" lvl="4" marL="0" marR="0" rtl="0" algn="l">
              <a:spcBef>
                <a:spcPts val="0"/>
              </a:spcBef>
              <a:buNone/>
              <a:defRPr sz="900">
                <a:solidFill>
                  <a:schemeClr val="dk2"/>
                </a:solidFill>
                <a:latin typeface="Source Sans Pro"/>
                <a:ea typeface="Source Sans Pro"/>
                <a:cs typeface="Source Sans Pro"/>
                <a:sym typeface="Source Sans Pro"/>
              </a:defRPr>
            </a:lvl5pPr>
            <a:lvl6pPr indent="0" lvl="5" marL="0" marR="0" rtl="0" algn="l">
              <a:spcBef>
                <a:spcPts val="0"/>
              </a:spcBef>
              <a:buNone/>
              <a:defRPr sz="900">
                <a:solidFill>
                  <a:schemeClr val="dk2"/>
                </a:solidFill>
                <a:latin typeface="Source Sans Pro"/>
                <a:ea typeface="Source Sans Pro"/>
                <a:cs typeface="Source Sans Pro"/>
                <a:sym typeface="Source Sans Pro"/>
              </a:defRPr>
            </a:lvl6pPr>
            <a:lvl7pPr indent="0" lvl="6" marL="0" marR="0" rtl="0" algn="l">
              <a:spcBef>
                <a:spcPts val="0"/>
              </a:spcBef>
              <a:buNone/>
              <a:defRPr sz="900">
                <a:solidFill>
                  <a:schemeClr val="dk2"/>
                </a:solidFill>
                <a:latin typeface="Source Sans Pro"/>
                <a:ea typeface="Source Sans Pro"/>
                <a:cs typeface="Source Sans Pro"/>
                <a:sym typeface="Source Sans Pro"/>
              </a:defRPr>
            </a:lvl7pPr>
            <a:lvl8pPr indent="0" lvl="7" marL="0" marR="0" rtl="0" algn="l">
              <a:spcBef>
                <a:spcPts val="0"/>
              </a:spcBef>
              <a:buNone/>
              <a:defRPr sz="900">
                <a:solidFill>
                  <a:schemeClr val="dk2"/>
                </a:solidFill>
                <a:latin typeface="Source Sans Pro"/>
                <a:ea typeface="Source Sans Pro"/>
                <a:cs typeface="Source Sans Pro"/>
                <a:sym typeface="Source Sans Pro"/>
              </a:defRPr>
            </a:lvl8pPr>
            <a:lvl9pPr indent="0" lvl="8" marL="0" marR="0" rtl="0" algn="l">
              <a:spcBef>
                <a:spcPts val="0"/>
              </a:spcBef>
              <a:buNone/>
              <a:defRPr sz="900">
                <a:solidFill>
                  <a:schemeClr val="dk2"/>
                </a:solidFill>
                <a:latin typeface="Source Sans Pro"/>
                <a:ea typeface="Source Sans Pro"/>
                <a:cs typeface="Source Sans Pro"/>
                <a:sym typeface="Source Sans Pro"/>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100" name="Shape 100"/>
        <p:cNvGrpSpPr/>
        <p:nvPr/>
      </p:nvGrpSpPr>
      <p:grpSpPr>
        <a:xfrm>
          <a:off x="0" y="0"/>
          <a:ext cx="0" cy="0"/>
          <a:chOff x="0" y="0"/>
          <a:chExt cx="0" cy="0"/>
        </a:xfrm>
      </p:grpSpPr>
      <p:sp>
        <p:nvSpPr>
          <p:cNvPr id="101" name="Google Shape;101;p21" title="Background Shape"/>
          <p:cNvSpPr/>
          <p:nvPr/>
        </p:nvSpPr>
        <p:spPr>
          <a:xfrm>
            <a:off x="0" y="282"/>
            <a:ext cx="3977400" cy="5143200"/>
          </a:xfrm>
          <a:prstGeom prst="rect">
            <a:avLst/>
          </a:prstGeom>
          <a:solidFill>
            <a:schemeClr val="accent1"/>
          </a:solidFill>
          <a:ln>
            <a:noFill/>
          </a:ln>
        </p:spPr>
        <p:txBody>
          <a:bodyPr anchorCtr="0" anchor="ctr" bIns="68575" lIns="68575" spcFirstLastPara="1" rIns="68575" wrap="square" tIns="68575">
            <a:noAutofit/>
          </a:bodyPr>
          <a:lstStyle/>
          <a:p>
            <a:pPr indent="0" lvl="0" marL="0">
              <a:spcBef>
                <a:spcPts val="0"/>
              </a:spcBef>
              <a:spcAft>
                <a:spcPts val="0"/>
              </a:spcAft>
              <a:buNone/>
            </a:pPr>
            <a:r>
              <a:t/>
            </a:r>
            <a:endParaRPr/>
          </a:p>
        </p:txBody>
      </p:sp>
      <p:sp>
        <p:nvSpPr>
          <p:cNvPr id="102" name="Google Shape;102;p21"/>
          <p:cNvSpPr txBox="1"/>
          <p:nvPr>
            <p:ph type="title"/>
          </p:nvPr>
        </p:nvSpPr>
        <p:spPr>
          <a:xfrm>
            <a:off x="542925" y="514350"/>
            <a:ext cx="2891700" cy="1618500"/>
          </a:xfrm>
          <a:prstGeom prst="rect">
            <a:avLst/>
          </a:prstGeom>
          <a:noFill/>
          <a:ln>
            <a:noFill/>
          </a:ln>
        </p:spPr>
        <p:txBody>
          <a:bodyPr anchorCtr="0" anchor="t" bIns="68575" lIns="68575" spcFirstLastPara="1" rIns="68575" wrap="square" tIns="68575"/>
          <a:lstStyle>
            <a:lvl1pPr indent="0" lvl="0" marL="0" marR="0" rtl="0" algn="l">
              <a:lnSpc>
                <a:spcPct val="84000"/>
              </a:lnSpc>
              <a:spcBef>
                <a:spcPts val="0"/>
              </a:spcBef>
              <a:spcAft>
                <a:spcPts val="0"/>
              </a:spcAft>
              <a:buClr>
                <a:schemeClr val="dk2"/>
              </a:buClr>
              <a:buSzPts val="1100"/>
              <a:buFont typeface="Source Sans Pro"/>
              <a:buNone/>
              <a:defRPr b="0" i="0" sz="3600" u="none" cap="none" strike="noStrike">
                <a:solidFill>
                  <a:schemeClr val="dk2"/>
                </a:solidFill>
                <a:latin typeface="Source Sans Pro"/>
                <a:ea typeface="Source Sans Pro"/>
                <a:cs typeface="Source Sans Pro"/>
                <a:sym typeface="Source Sans Pro"/>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03" name="Google Shape;103;p21"/>
          <p:cNvSpPr txBox="1"/>
          <p:nvPr>
            <p:ph idx="1" type="body"/>
          </p:nvPr>
        </p:nvSpPr>
        <p:spPr>
          <a:xfrm>
            <a:off x="4692015" y="514351"/>
            <a:ext cx="3909300" cy="3881400"/>
          </a:xfrm>
          <a:prstGeom prst="rect">
            <a:avLst/>
          </a:prstGeom>
          <a:noFill/>
          <a:ln>
            <a:noFill/>
          </a:ln>
        </p:spPr>
        <p:txBody>
          <a:bodyPr anchorCtr="0" anchor="t" bIns="68575" lIns="68575" spcFirstLastPara="1" rIns="68575" wrap="square" tIns="68575"/>
          <a:lstStyle>
            <a:lvl1pPr indent="-323850" lvl="0" marL="457200" marR="0" rtl="0" algn="l">
              <a:lnSpc>
                <a:spcPct val="94000"/>
              </a:lnSpc>
              <a:spcBef>
                <a:spcPts val="800"/>
              </a:spcBef>
              <a:spcAft>
                <a:spcPts val="0"/>
              </a:spcAft>
              <a:buClr>
                <a:schemeClr val="dk2"/>
              </a:buClr>
              <a:buSzPts val="1500"/>
              <a:buFont typeface="Source Sans Pro"/>
              <a:buChar char="■"/>
              <a:defRPr b="0" i="0" sz="1500" u="none" cap="none" strike="noStrike">
                <a:solidFill>
                  <a:schemeClr val="dk2"/>
                </a:solidFill>
                <a:latin typeface="Source Sans Pro"/>
                <a:ea typeface="Source Sans Pro"/>
                <a:cs typeface="Source Sans Pro"/>
                <a:sym typeface="Source Sans Pro"/>
              </a:defRPr>
            </a:lvl1pPr>
            <a:lvl2pPr indent="-323850" lvl="1" marL="914400" marR="0" rtl="0" algn="l">
              <a:lnSpc>
                <a:spcPct val="94000"/>
              </a:lnSpc>
              <a:spcBef>
                <a:spcPts val="400"/>
              </a:spcBef>
              <a:spcAft>
                <a:spcPts val="0"/>
              </a:spcAft>
              <a:buClr>
                <a:schemeClr val="dk2"/>
              </a:buClr>
              <a:buSzPts val="1500"/>
              <a:buFont typeface="Source Sans Pro"/>
              <a:buChar char="–"/>
              <a:defRPr b="0" i="1" sz="1500" u="none" cap="none" strike="noStrike">
                <a:solidFill>
                  <a:schemeClr val="dk2"/>
                </a:solidFill>
                <a:latin typeface="Source Sans Pro"/>
                <a:ea typeface="Source Sans Pro"/>
                <a:cs typeface="Source Sans Pro"/>
                <a:sym typeface="Source Sans Pro"/>
              </a:defRPr>
            </a:lvl2pPr>
            <a:lvl3pPr indent="-317500" lvl="2" marL="1371600" marR="0" rtl="0" algn="l">
              <a:lnSpc>
                <a:spcPct val="94000"/>
              </a:lnSpc>
              <a:spcBef>
                <a:spcPts val="400"/>
              </a:spcBef>
              <a:spcAft>
                <a:spcPts val="0"/>
              </a:spcAft>
              <a:buClr>
                <a:schemeClr val="dk2"/>
              </a:buClr>
              <a:buSzPts val="1400"/>
              <a:buFont typeface="Source Sans Pro"/>
              <a:buChar char="■"/>
              <a:defRPr b="0" i="0" sz="1400" u="none" cap="none" strike="noStrike">
                <a:solidFill>
                  <a:schemeClr val="dk2"/>
                </a:solidFill>
                <a:latin typeface="Source Sans Pro"/>
                <a:ea typeface="Source Sans Pro"/>
                <a:cs typeface="Source Sans Pro"/>
                <a:sym typeface="Source Sans Pro"/>
              </a:defRPr>
            </a:lvl3pPr>
            <a:lvl4pPr indent="-317500" lvl="3" marL="1828800" marR="0" rtl="0" algn="l">
              <a:lnSpc>
                <a:spcPct val="94000"/>
              </a:lnSpc>
              <a:spcBef>
                <a:spcPts val="400"/>
              </a:spcBef>
              <a:spcAft>
                <a:spcPts val="0"/>
              </a:spcAft>
              <a:buClr>
                <a:schemeClr val="dk2"/>
              </a:buClr>
              <a:buSzPts val="1400"/>
              <a:buFont typeface="Source Sans Pro"/>
              <a:buChar char="–"/>
              <a:defRPr b="0" i="1" sz="1400" u="none" cap="none" strike="noStrike">
                <a:solidFill>
                  <a:schemeClr val="dk2"/>
                </a:solidFill>
                <a:latin typeface="Source Sans Pro"/>
                <a:ea typeface="Source Sans Pro"/>
                <a:cs typeface="Source Sans Pro"/>
                <a:sym typeface="Source Sans Pro"/>
              </a:defRPr>
            </a:lvl4pPr>
            <a:lvl5pPr indent="-304800" lvl="4" marL="2286000" marR="0" rtl="0" algn="l">
              <a:lnSpc>
                <a:spcPct val="94000"/>
              </a:lnSpc>
              <a:spcBef>
                <a:spcPts val="400"/>
              </a:spcBef>
              <a:spcAft>
                <a:spcPts val="0"/>
              </a:spcAft>
              <a:buClr>
                <a:schemeClr val="dk2"/>
              </a:buClr>
              <a:buSzPts val="1200"/>
              <a:buFont typeface="Source Sans Pro"/>
              <a:buChar char="■"/>
              <a:defRPr b="0" i="0" sz="1200" u="none" cap="none" strike="noStrike">
                <a:solidFill>
                  <a:schemeClr val="dk2"/>
                </a:solidFill>
                <a:latin typeface="Source Sans Pro"/>
                <a:ea typeface="Source Sans Pro"/>
                <a:cs typeface="Source Sans Pro"/>
                <a:sym typeface="Source Sans Pro"/>
              </a:defRPr>
            </a:lvl5pPr>
            <a:lvl6pPr indent="-304800" lvl="5" marL="2743200" marR="0" rtl="0" algn="l">
              <a:lnSpc>
                <a:spcPct val="94000"/>
              </a:lnSpc>
              <a:spcBef>
                <a:spcPts val="400"/>
              </a:spcBef>
              <a:spcAft>
                <a:spcPts val="0"/>
              </a:spcAft>
              <a:buClr>
                <a:schemeClr val="dk2"/>
              </a:buClr>
              <a:buSzPts val="1200"/>
              <a:buFont typeface="Source Sans Pro"/>
              <a:buChar char="–"/>
              <a:defRPr b="0" i="1" sz="1200" u="none" cap="none" strike="noStrike">
                <a:solidFill>
                  <a:schemeClr val="dk2"/>
                </a:solidFill>
                <a:latin typeface="Source Sans Pro"/>
                <a:ea typeface="Source Sans Pro"/>
                <a:cs typeface="Source Sans Pro"/>
                <a:sym typeface="Source Sans Pro"/>
              </a:defRPr>
            </a:lvl6pPr>
            <a:lvl7pPr indent="-304800" lvl="6" marL="3200400" marR="0" rtl="0" algn="l">
              <a:lnSpc>
                <a:spcPct val="94000"/>
              </a:lnSpc>
              <a:spcBef>
                <a:spcPts val="400"/>
              </a:spcBef>
              <a:spcAft>
                <a:spcPts val="0"/>
              </a:spcAft>
              <a:buClr>
                <a:schemeClr val="dk2"/>
              </a:buClr>
              <a:buSzPts val="1200"/>
              <a:buFont typeface="Source Sans Pro"/>
              <a:buChar char="■"/>
              <a:defRPr b="0" i="0" sz="1200" u="none" cap="none" strike="noStrike">
                <a:solidFill>
                  <a:schemeClr val="dk2"/>
                </a:solidFill>
                <a:latin typeface="Source Sans Pro"/>
                <a:ea typeface="Source Sans Pro"/>
                <a:cs typeface="Source Sans Pro"/>
                <a:sym typeface="Source Sans Pro"/>
              </a:defRPr>
            </a:lvl7pPr>
            <a:lvl8pPr indent="-304800" lvl="7" marL="3657600" marR="0" rtl="0" algn="l">
              <a:lnSpc>
                <a:spcPct val="94000"/>
              </a:lnSpc>
              <a:spcBef>
                <a:spcPts val="400"/>
              </a:spcBef>
              <a:spcAft>
                <a:spcPts val="0"/>
              </a:spcAft>
              <a:buClr>
                <a:schemeClr val="dk2"/>
              </a:buClr>
              <a:buSzPts val="1200"/>
              <a:buFont typeface="Source Sans Pro"/>
              <a:buChar char="–"/>
              <a:defRPr b="0" i="1" sz="1200" u="none" cap="none" strike="noStrike">
                <a:solidFill>
                  <a:schemeClr val="dk2"/>
                </a:solidFill>
                <a:latin typeface="Source Sans Pro"/>
                <a:ea typeface="Source Sans Pro"/>
                <a:cs typeface="Source Sans Pro"/>
                <a:sym typeface="Source Sans Pro"/>
              </a:defRPr>
            </a:lvl8pPr>
            <a:lvl9pPr indent="-304800" lvl="8" marL="4114800" marR="0" rtl="0" algn="l">
              <a:lnSpc>
                <a:spcPct val="94000"/>
              </a:lnSpc>
              <a:spcBef>
                <a:spcPts val="400"/>
              </a:spcBef>
              <a:spcAft>
                <a:spcPts val="200"/>
              </a:spcAft>
              <a:buClr>
                <a:schemeClr val="dk2"/>
              </a:buClr>
              <a:buSzPts val="1200"/>
              <a:buFont typeface="Source Sans Pro"/>
              <a:buChar char="■"/>
              <a:defRPr b="0" i="0" sz="1200" u="none" cap="none" strike="noStrike">
                <a:solidFill>
                  <a:schemeClr val="dk2"/>
                </a:solidFill>
                <a:latin typeface="Source Sans Pro"/>
                <a:ea typeface="Source Sans Pro"/>
                <a:cs typeface="Source Sans Pro"/>
                <a:sym typeface="Source Sans Pro"/>
              </a:defRPr>
            </a:lvl9pPr>
          </a:lstStyle>
          <a:p/>
        </p:txBody>
      </p:sp>
      <p:sp>
        <p:nvSpPr>
          <p:cNvPr id="104" name="Google Shape;104;p21"/>
          <p:cNvSpPr txBox="1"/>
          <p:nvPr>
            <p:ph idx="2" type="body"/>
          </p:nvPr>
        </p:nvSpPr>
        <p:spPr>
          <a:xfrm>
            <a:off x="542925" y="2142258"/>
            <a:ext cx="2891700" cy="2258400"/>
          </a:xfrm>
          <a:prstGeom prst="rect">
            <a:avLst/>
          </a:prstGeom>
          <a:noFill/>
          <a:ln>
            <a:noFill/>
          </a:ln>
        </p:spPr>
        <p:txBody>
          <a:bodyPr anchorCtr="0" anchor="t" bIns="68575" lIns="68575" spcFirstLastPara="1" rIns="68575" wrap="square" tIns="68575"/>
          <a:lstStyle>
            <a:lvl1pPr indent="-228600" lvl="0" marL="457200" marR="0" rtl="0" algn="l">
              <a:lnSpc>
                <a:spcPct val="113000"/>
              </a:lnSpc>
              <a:spcBef>
                <a:spcPts val="0"/>
              </a:spcBef>
              <a:spcAft>
                <a:spcPts val="0"/>
              </a:spcAft>
              <a:buClr>
                <a:schemeClr val="dk2"/>
              </a:buClr>
              <a:buSzPts val="1500"/>
              <a:buFont typeface="Source Sans Pro"/>
              <a:buNone/>
              <a:defRPr b="0" i="0" sz="1200" u="none" cap="none" strike="noStrike">
                <a:solidFill>
                  <a:schemeClr val="dk2"/>
                </a:solidFill>
                <a:latin typeface="Source Sans Pro"/>
                <a:ea typeface="Source Sans Pro"/>
                <a:cs typeface="Source Sans Pro"/>
                <a:sym typeface="Source Sans Pro"/>
              </a:defRPr>
            </a:lvl1pPr>
            <a:lvl2pPr indent="-228600" lvl="1" marL="914400" marR="0" rtl="0" algn="l">
              <a:lnSpc>
                <a:spcPct val="94000"/>
              </a:lnSpc>
              <a:spcBef>
                <a:spcPts val="1100"/>
              </a:spcBef>
              <a:spcAft>
                <a:spcPts val="0"/>
              </a:spcAft>
              <a:buClr>
                <a:schemeClr val="dk2"/>
              </a:buClr>
              <a:buSzPts val="1500"/>
              <a:buFont typeface="Source Sans Pro"/>
              <a:buNone/>
              <a:defRPr b="0" i="1" sz="1100" u="none" cap="none" strike="noStrike">
                <a:solidFill>
                  <a:schemeClr val="dk2"/>
                </a:solidFill>
                <a:latin typeface="Source Sans Pro"/>
                <a:ea typeface="Source Sans Pro"/>
                <a:cs typeface="Source Sans Pro"/>
                <a:sym typeface="Source Sans Pro"/>
              </a:defRPr>
            </a:lvl2pPr>
            <a:lvl3pPr indent="-228600" lvl="2" marL="1371600" marR="0" rtl="0" algn="l">
              <a:lnSpc>
                <a:spcPct val="94000"/>
              </a:lnSpc>
              <a:spcBef>
                <a:spcPts val="400"/>
              </a:spcBef>
              <a:spcAft>
                <a:spcPts val="0"/>
              </a:spcAft>
              <a:buClr>
                <a:schemeClr val="dk2"/>
              </a:buClr>
              <a:buSzPts val="1400"/>
              <a:buFont typeface="Source Sans Pro"/>
              <a:buNone/>
              <a:defRPr b="0" i="0" sz="900" u="none" cap="none" strike="noStrike">
                <a:solidFill>
                  <a:schemeClr val="dk2"/>
                </a:solidFill>
                <a:latin typeface="Source Sans Pro"/>
                <a:ea typeface="Source Sans Pro"/>
                <a:cs typeface="Source Sans Pro"/>
                <a:sym typeface="Source Sans Pro"/>
              </a:defRPr>
            </a:lvl3pPr>
            <a:lvl4pPr indent="-228600" lvl="3" marL="1828800" marR="0" rtl="0" algn="l">
              <a:lnSpc>
                <a:spcPct val="94000"/>
              </a:lnSpc>
              <a:spcBef>
                <a:spcPts val="400"/>
              </a:spcBef>
              <a:spcAft>
                <a:spcPts val="0"/>
              </a:spcAft>
              <a:buClr>
                <a:schemeClr val="dk2"/>
              </a:buClr>
              <a:buSzPts val="1400"/>
              <a:buFont typeface="Source Sans Pro"/>
              <a:buNone/>
              <a:defRPr b="0" i="1" sz="800" u="none" cap="none" strike="noStrike">
                <a:solidFill>
                  <a:schemeClr val="dk2"/>
                </a:solidFill>
                <a:latin typeface="Source Sans Pro"/>
                <a:ea typeface="Source Sans Pro"/>
                <a:cs typeface="Source Sans Pro"/>
                <a:sym typeface="Source Sans Pro"/>
              </a:defRPr>
            </a:lvl4pPr>
            <a:lvl5pPr indent="-228600" lvl="4" marL="2286000" marR="0" rtl="0" algn="l">
              <a:lnSpc>
                <a:spcPct val="94000"/>
              </a:lnSpc>
              <a:spcBef>
                <a:spcPts val="400"/>
              </a:spcBef>
              <a:spcAft>
                <a:spcPts val="0"/>
              </a:spcAft>
              <a:buClr>
                <a:schemeClr val="dk2"/>
              </a:buClr>
              <a:buSzPts val="1200"/>
              <a:buFont typeface="Source Sans Pro"/>
              <a:buNone/>
              <a:defRPr b="0" i="0" sz="800" u="none" cap="none" strike="noStrike">
                <a:solidFill>
                  <a:schemeClr val="dk2"/>
                </a:solidFill>
                <a:latin typeface="Source Sans Pro"/>
                <a:ea typeface="Source Sans Pro"/>
                <a:cs typeface="Source Sans Pro"/>
                <a:sym typeface="Source Sans Pro"/>
              </a:defRPr>
            </a:lvl5pPr>
            <a:lvl6pPr indent="-228600" lvl="5" marL="2743200" marR="0" rtl="0" algn="l">
              <a:lnSpc>
                <a:spcPct val="94000"/>
              </a:lnSpc>
              <a:spcBef>
                <a:spcPts val="400"/>
              </a:spcBef>
              <a:spcAft>
                <a:spcPts val="0"/>
              </a:spcAft>
              <a:buClr>
                <a:schemeClr val="dk2"/>
              </a:buClr>
              <a:buSzPts val="1200"/>
              <a:buFont typeface="Source Sans Pro"/>
              <a:buNone/>
              <a:defRPr b="0" i="1" sz="800" u="none" cap="none" strike="noStrike">
                <a:solidFill>
                  <a:schemeClr val="dk2"/>
                </a:solidFill>
                <a:latin typeface="Source Sans Pro"/>
                <a:ea typeface="Source Sans Pro"/>
                <a:cs typeface="Source Sans Pro"/>
                <a:sym typeface="Source Sans Pro"/>
              </a:defRPr>
            </a:lvl6pPr>
            <a:lvl7pPr indent="-228600" lvl="6" marL="3200400" marR="0" rtl="0" algn="l">
              <a:lnSpc>
                <a:spcPct val="94000"/>
              </a:lnSpc>
              <a:spcBef>
                <a:spcPts val="400"/>
              </a:spcBef>
              <a:spcAft>
                <a:spcPts val="0"/>
              </a:spcAft>
              <a:buClr>
                <a:schemeClr val="dk2"/>
              </a:buClr>
              <a:buSzPts val="1100"/>
              <a:buFont typeface="Source Sans Pro"/>
              <a:buNone/>
              <a:defRPr b="0" i="0" sz="800" u="none" cap="none" strike="noStrike">
                <a:solidFill>
                  <a:schemeClr val="dk2"/>
                </a:solidFill>
                <a:latin typeface="Source Sans Pro"/>
                <a:ea typeface="Source Sans Pro"/>
                <a:cs typeface="Source Sans Pro"/>
                <a:sym typeface="Source Sans Pro"/>
              </a:defRPr>
            </a:lvl7pPr>
            <a:lvl8pPr indent="-228600" lvl="7" marL="3657600" marR="0" rtl="0" algn="l">
              <a:lnSpc>
                <a:spcPct val="94000"/>
              </a:lnSpc>
              <a:spcBef>
                <a:spcPts val="400"/>
              </a:spcBef>
              <a:spcAft>
                <a:spcPts val="0"/>
              </a:spcAft>
              <a:buClr>
                <a:schemeClr val="dk2"/>
              </a:buClr>
              <a:buSzPts val="1100"/>
              <a:buFont typeface="Source Sans Pro"/>
              <a:buNone/>
              <a:defRPr b="0" i="1" sz="800" u="none" cap="none" strike="noStrike">
                <a:solidFill>
                  <a:schemeClr val="dk2"/>
                </a:solidFill>
                <a:latin typeface="Source Sans Pro"/>
                <a:ea typeface="Source Sans Pro"/>
                <a:cs typeface="Source Sans Pro"/>
                <a:sym typeface="Source Sans Pro"/>
              </a:defRPr>
            </a:lvl8pPr>
            <a:lvl9pPr indent="-228600" lvl="8" marL="4114800" marR="0" rtl="0" algn="l">
              <a:lnSpc>
                <a:spcPct val="94000"/>
              </a:lnSpc>
              <a:spcBef>
                <a:spcPts val="400"/>
              </a:spcBef>
              <a:spcAft>
                <a:spcPts val="200"/>
              </a:spcAft>
              <a:buClr>
                <a:schemeClr val="dk2"/>
              </a:buClr>
              <a:buSzPts val="1100"/>
              <a:buFont typeface="Source Sans Pro"/>
              <a:buNone/>
              <a:defRPr b="0" i="0" sz="800" u="none" cap="none" strike="noStrike">
                <a:solidFill>
                  <a:schemeClr val="dk2"/>
                </a:solidFill>
                <a:latin typeface="Source Sans Pro"/>
                <a:ea typeface="Source Sans Pro"/>
                <a:cs typeface="Source Sans Pro"/>
                <a:sym typeface="Source Sans Pro"/>
              </a:defRPr>
            </a:lvl9pPr>
          </a:lstStyle>
          <a:p/>
        </p:txBody>
      </p:sp>
      <p:sp>
        <p:nvSpPr>
          <p:cNvPr id="105" name="Google Shape;105;p21"/>
          <p:cNvSpPr txBox="1"/>
          <p:nvPr>
            <p:ph idx="10" type="dt"/>
          </p:nvPr>
        </p:nvSpPr>
        <p:spPr>
          <a:xfrm>
            <a:off x="542925" y="4840039"/>
            <a:ext cx="903300" cy="303600"/>
          </a:xfrm>
          <a:prstGeom prst="rect">
            <a:avLst/>
          </a:prstGeom>
          <a:noFill/>
          <a:ln>
            <a:noFill/>
          </a:ln>
        </p:spPr>
        <p:txBody>
          <a:bodyPr anchorCtr="0" anchor="t" bIns="68575" lIns="68575" spcFirstLastPara="1" rIns="68575" wrap="square" tIns="68575"/>
          <a:lstStyle>
            <a:lvl1pPr indent="0" lvl="0" marL="0" marR="0" rtl="0" algn="l">
              <a:spcBef>
                <a:spcPts val="0"/>
              </a:spcBef>
              <a:spcAft>
                <a:spcPts val="0"/>
              </a:spcAft>
              <a:buSzPts val="1100"/>
              <a:buNone/>
              <a:defRPr sz="1400">
                <a:solidFill>
                  <a:schemeClr val="dk2"/>
                </a:solidFill>
                <a:latin typeface="Source Sans Pro"/>
                <a:ea typeface="Source Sans Pro"/>
                <a:cs typeface="Source Sans Pro"/>
                <a:sym typeface="Source Sans Pro"/>
              </a:defRPr>
            </a:lvl1pPr>
            <a:lvl2pPr indent="0" lvl="1" marL="3429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106" name="Google Shape;106;p21"/>
          <p:cNvSpPr txBox="1"/>
          <p:nvPr>
            <p:ph idx="11" type="ftr"/>
          </p:nvPr>
        </p:nvSpPr>
        <p:spPr>
          <a:xfrm>
            <a:off x="1654459" y="4840039"/>
            <a:ext cx="1780200" cy="303600"/>
          </a:xfrm>
          <a:prstGeom prst="rect">
            <a:avLst/>
          </a:prstGeom>
          <a:noFill/>
          <a:ln>
            <a:noFill/>
          </a:ln>
        </p:spPr>
        <p:txBody>
          <a:bodyPr anchorCtr="0" anchor="t" bIns="68575" lIns="68575" spcFirstLastPara="1" rIns="68575" wrap="square" tIns="68575"/>
          <a:lstStyle>
            <a:lvl1pPr indent="0" lvl="0" marL="0" marR="0" rtl="0" algn="l">
              <a:spcBef>
                <a:spcPts val="0"/>
              </a:spcBef>
              <a:spcAft>
                <a:spcPts val="0"/>
              </a:spcAft>
              <a:buSzPts val="1100"/>
              <a:buNone/>
              <a:defRPr sz="1400">
                <a:solidFill>
                  <a:schemeClr val="dk2"/>
                </a:solidFill>
                <a:latin typeface="Source Sans Pro"/>
                <a:ea typeface="Source Sans Pro"/>
                <a:cs typeface="Source Sans Pro"/>
                <a:sym typeface="Source Sans Pro"/>
              </a:defRPr>
            </a:lvl1pPr>
            <a:lvl2pPr indent="0" lvl="1" marL="3429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107" name="Google Shape;107;p21"/>
          <p:cNvSpPr txBox="1"/>
          <p:nvPr>
            <p:ph idx="12" type="sldNum"/>
          </p:nvPr>
        </p:nvSpPr>
        <p:spPr>
          <a:xfrm>
            <a:off x="7412355" y="4840039"/>
            <a:ext cx="1197300" cy="3036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sz="900">
                <a:solidFill>
                  <a:schemeClr val="dk2"/>
                </a:solidFill>
                <a:latin typeface="Source Sans Pro"/>
                <a:ea typeface="Source Sans Pro"/>
                <a:cs typeface="Source Sans Pro"/>
                <a:sym typeface="Source Sans Pro"/>
              </a:defRPr>
            </a:lvl1pPr>
            <a:lvl2pPr indent="0" lvl="1" marL="0" marR="0" rtl="0" algn="l">
              <a:spcBef>
                <a:spcPts val="0"/>
              </a:spcBef>
              <a:buNone/>
              <a:defRPr sz="900">
                <a:solidFill>
                  <a:schemeClr val="dk2"/>
                </a:solidFill>
                <a:latin typeface="Source Sans Pro"/>
                <a:ea typeface="Source Sans Pro"/>
                <a:cs typeface="Source Sans Pro"/>
                <a:sym typeface="Source Sans Pro"/>
              </a:defRPr>
            </a:lvl2pPr>
            <a:lvl3pPr indent="0" lvl="2" marL="0" marR="0" rtl="0" algn="l">
              <a:spcBef>
                <a:spcPts val="0"/>
              </a:spcBef>
              <a:buNone/>
              <a:defRPr sz="900">
                <a:solidFill>
                  <a:schemeClr val="dk2"/>
                </a:solidFill>
                <a:latin typeface="Source Sans Pro"/>
                <a:ea typeface="Source Sans Pro"/>
                <a:cs typeface="Source Sans Pro"/>
                <a:sym typeface="Source Sans Pro"/>
              </a:defRPr>
            </a:lvl3pPr>
            <a:lvl4pPr indent="0" lvl="3" marL="0" marR="0" rtl="0" algn="l">
              <a:spcBef>
                <a:spcPts val="0"/>
              </a:spcBef>
              <a:buNone/>
              <a:defRPr sz="900">
                <a:solidFill>
                  <a:schemeClr val="dk2"/>
                </a:solidFill>
                <a:latin typeface="Source Sans Pro"/>
                <a:ea typeface="Source Sans Pro"/>
                <a:cs typeface="Source Sans Pro"/>
                <a:sym typeface="Source Sans Pro"/>
              </a:defRPr>
            </a:lvl4pPr>
            <a:lvl5pPr indent="0" lvl="4" marL="0" marR="0" rtl="0" algn="l">
              <a:spcBef>
                <a:spcPts val="0"/>
              </a:spcBef>
              <a:buNone/>
              <a:defRPr sz="900">
                <a:solidFill>
                  <a:schemeClr val="dk2"/>
                </a:solidFill>
                <a:latin typeface="Source Sans Pro"/>
                <a:ea typeface="Source Sans Pro"/>
                <a:cs typeface="Source Sans Pro"/>
                <a:sym typeface="Source Sans Pro"/>
              </a:defRPr>
            </a:lvl5pPr>
            <a:lvl6pPr indent="0" lvl="5" marL="0" marR="0" rtl="0" algn="l">
              <a:spcBef>
                <a:spcPts val="0"/>
              </a:spcBef>
              <a:buNone/>
              <a:defRPr sz="900">
                <a:solidFill>
                  <a:schemeClr val="dk2"/>
                </a:solidFill>
                <a:latin typeface="Source Sans Pro"/>
                <a:ea typeface="Source Sans Pro"/>
                <a:cs typeface="Source Sans Pro"/>
                <a:sym typeface="Source Sans Pro"/>
              </a:defRPr>
            </a:lvl6pPr>
            <a:lvl7pPr indent="0" lvl="6" marL="0" marR="0" rtl="0" algn="l">
              <a:spcBef>
                <a:spcPts val="0"/>
              </a:spcBef>
              <a:buNone/>
              <a:defRPr sz="900">
                <a:solidFill>
                  <a:schemeClr val="dk2"/>
                </a:solidFill>
                <a:latin typeface="Source Sans Pro"/>
                <a:ea typeface="Source Sans Pro"/>
                <a:cs typeface="Source Sans Pro"/>
                <a:sym typeface="Source Sans Pro"/>
              </a:defRPr>
            </a:lvl7pPr>
            <a:lvl8pPr indent="0" lvl="7" marL="0" marR="0" rtl="0" algn="l">
              <a:spcBef>
                <a:spcPts val="0"/>
              </a:spcBef>
              <a:buNone/>
              <a:defRPr sz="900">
                <a:solidFill>
                  <a:schemeClr val="dk2"/>
                </a:solidFill>
                <a:latin typeface="Source Sans Pro"/>
                <a:ea typeface="Source Sans Pro"/>
                <a:cs typeface="Source Sans Pro"/>
                <a:sym typeface="Source Sans Pro"/>
              </a:defRPr>
            </a:lvl8pPr>
            <a:lvl9pPr indent="0" lvl="8" marL="0" marR="0" rtl="0" algn="l">
              <a:spcBef>
                <a:spcPts val="0"/>
              </a:spcBef>
              <a:buNone/>
              <a:defRPr sz="900">
                <a:solidFill>
                  <a:schemeClr val="dk2"/>
                </a:solidFill>
                <a:latin typeface="Source Sans Pro"/>
                <a:ea typeface="Source Sans Pro"/>
                <a:cs typeface="Source Sans Pro"/>
                <a:sym typeface="Source Sans Pro"/>
              </a:defRPr>
            </a:lvl9pPr>
          </a:lstStyle>
          <a:p>
            <a:pPr indent="0" lvl="0" marL="0">
              <a:spcBef>
                <a:spcPts val="0"/>
              </a:spcBef>
              <a:spcAft>
                <a:spcPts val="0"/>
              </a:spcAft>
              <a:buNone/>
            </a:pPr>
            <a:fld id="{00000000-1234-1234-1234-123412341234}" type="slidenum">
              <a:rPr lang="en"/>
              <a:t>‹#›</a:t>
            </a:fld>
            <a:endParaRPr/>
          </a:p>
        </p:txBody>
      </p:sp>
      <p:sp>
        <p:nvSpPr>
          <p:cNvPr id="108" name="Google Shape;108;p21" title="Divider Bar"/>
          <p:cNvSpPr/>
          <p:nvPr/>
        </p:nvSpPr>
        <p:spPr>
          <a:xfrm>
            <a:off x="3977640" y="282"/>
            <a:ext cx="171600" cy="5143500"/>
          </a:xfrm>
          <a:prstGeom prst="rect">
            <a:avLst/>
          </a:prstGeom>
          <a:solidFill>
            <a:schemeClr val="dk2"/>
          </a:solidFill>
          <a:ln>
            <a:noFill/>
          </a:ln>
        </p:spPr>
        <p:txBody>
          <a:bodyPr anchorCtr="0" anchor="ctr" bIns="68575" lIns="68575" spcFirstLastPara="1" rIns="68575" wrap="square" tIns="68575">
            <a:noAutofit/>
          </a:bodyPr>
          <a:lstStyle/>
          <a:p>
            <a:pPr indent="0" lvl="0" marL="0">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109" name="Shape 109"/>
        <p:cNvGrpSpPr/>
        <p:nvPr/>
      </p:nvGrpSpPr>
      <p:grpSpPr>
        <a:xfrm>
          <a:off x="0" y="0"/>
          <a:ext cx="0" cy="0"/>
          <a:chOff x="0" y="0"/>
          <a:chExt cx="0" cy="0"/>
        </a:xfrm>
      </p:grpSpPr>
      <p:sp>
        <p:nvSpPr>
          <p:cNvPr id="110" name="Google Shape;110;p22" title="Background Shape"/>
          <p:cNvSpPr/>
          <p:nvPr/>
        </p:nvSpPr>
        <p:spPr>
          <a:xfrm>
            <a:off x="0" y="282"/>
            <a:ext cx="3977400" cy="5143200"/>
          </a:xfrm>
          <a:prstGeom prst="rect">
            <a:avLst/>
          </a:prstGeom>
          <a:solidFill>
            <a:schemeClr val="accent1"/>
          </a:solidFill>
          <a:ln>
            <a:noFill/>
          </a:ln>
        </p:spPr>
        <p:txBody>
          <a:bodyPr anchorCtr="0" anchor="ctr" bIns="68575" lIns="68575" spcFirstLastPara="1" rIns="68575" wrap="square" tIns="68575">
            <a:noAutofit/>
          </a:bodyPr>
          <a:lstStyle/>
          <a:p>
            <a:pPr indent="0" lvl="0" marL="0">
              <a:spcBef>
                <a:spcPts val="0"/>
              </a:spcBef>
              <a:spcAft>
                <a:spcPts val="0"/>
              </a:spcAft>
              <a:buNone/>
            </a:pPr>
            <a:r>
              <a:t/>
            </a:r>
            <a:endParaRPr/>
          </a:p>
        </p:txBody>
      </p:sp>
      <p:sp>
        <p:nvSpPr>
          <p:cNvPr id="111" name="Google Shape;111;p22"/>
          <p:cNvSpPr txBox="1"/>
          <p:nvPr>
            <p:ph type="title"/>
          </p:nvPr>
        </p:nvSpPr>
        <p:spPr>
          <a:xfrm>
            <a:off x="542925" y="514350"/>
            <a:ext cx="2891700" cy="1618500"/>
          </a:xfrm>
          <a:prstGeom prst="rect">
            <a:avLst/>
          </a:prstGeom>
          <a:noFill/>
          <a:ln>
            <a:noFill/>
          </a:ln>
        </p:spPr>
        <p:txBody>
          <a:bodyPr anchorCtr="0" anchor="t" bIns="68575" lIns="68575" spcFirstLastPara="1" rIns="68575" wrap="square" tIns="68575"/>
          <a:lstStyle>
            <a:lvl1pPr indent="0" lvl="0" marL="0" marR="0" rtl="0" algn="l">
              <a:lnSpc>
                <a:spcPct val="84000"/>
              </a:lnSpc>
              <a:spcBef>
                <a:spcPts val="0"/>
              </a:spcBef>
              <a:spcAft>
                <a:spcPts val="0"/>
              </a:spcAft>
              <a:buClr>
                <a:schemeClr val="dk2"/>
              </a:buClr>
              <a:buSzPts val="1100"/>
              <a:buFont typeface="Source Sans Pro"/>
              <a:buNone/>
              <a:defRPr b="0" i="0" sz="3600" u="none" cap="none" strike="noStrike">
                <a:solidFill>
                  <a:schemeClr val="dk2"/>
                </a:solidFill>
                <a:latin typeface="Source Sans Pro"/>
                <a:ea typeface="Source Sans Pro"/>
                <a:cs typeface="Source Sans Pro"/>
                <a:sym typeface="Source Sans Pro"/>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12" name="Google Shape;112;p22"/>
          <p:cNvSpPr/>
          <p:nvPr>
            <p:ph idx="2" type="pic"/>
          </p:nvPr>
        </p:nvSpPr>
        <p:spPr>
          <a:xfrm>
            <a:off x="4149090" y="0"/>
            <a:ext cx="4995000" cy="5143500"/>
          </a:xfrm>
          <a:prstGeom prst="rect">
            <a:avLst/>
          </a:prstGeom>
          <a:noFill/>
          <a:ln>
            <a:noFill/>
          </a:ln>
        </p:spPr>
        <p:txBody>
          <a:bodyPr anchorCtr="0" anchor="t" bIns="68575" lIns="68575" spcFirstLastPara="1" rIns="68575" wrap="square" tIns="68575"/>
          <a:lstStyle>
            <a:lvl1pPr indent="0" lvl="0" marL="0" marR="0" rtl="0" algn="l">
              <a:lnSpc>
                <a:spcPct val="94000"/>
              </a:lnSpc>
              <a:spcBef>
                <a:spcPts val="800"/>
              </a:spcBef>
              <a:spcAft>
                <a:spcPts val="0"/>
              </a:spcAft>
              <a:buClr>
                <a:schemeClr val="dk2"/>
              </a:buClr>
              <a:buSzPts val="1100"/>
              <a:buFont typeface="Source Sans Pro"/>
              <a:buNone/>
              <a:defRPr b="0" i="0" sz="1500" u="none" cap="none" strike="noStrike">
                <a:solidFill>
                  <a:schemeClr val="dk2"/>
                </a:solidFill>
                <a:latin typeface="Source Sans Pro"/>
                <a:ea typeface="Source Sans Pro"/>
                <a:cs typeface="Source Sans Pro"/>
                <a:sym typeface="Source Sans Pro"/>
              </a:defRPr>
            </a:lvl1pPr>
            <a:lvl2pPr indent="0" lvl="1" marL="342900" marR="0" rtl="0" algn="l">
              <a:lnSpc>
                <a:spcPct val="94000"/>
              </a:lnSpc>
              <a:spcBef>
                <a:spcPts val="400"/>
              </a:spcBef>
              <a:spcAft>
                <a:spcPts val="0"/>
              </a:spcAft>
              <a:buClr>
                <a:schemeClr val="dk2"/>
              </a:buClr>
              <a:buSzPts val="1100"/>
              <a:buFont typeface="Source Sans Pro"/>
              <a:buNone/>
              <a:defRPr b="0" i="1" sz="1500" u="none" cap="none" strike="noStrike">
                <a:solidFill>
                  <a:schemeClr val="dk2"/>
                </a:solidFill>
                <a:latin typeface="Source Sans Pro"/>
                <a:ea typeface="Source Sans Pro"/>
                <a:cs typeface="Source Sans Pro"/>
                <a:sym typeface="Source Sans Pro"/>
              </a:defRPr>
            </a:lvl2pPr>
            <a:lvl3pPr indent="0" lvl="2" marL="685800" marR="0" rtl="0" algn="l">
              <a:lnSpc>
                <a:spcPct val="94000"/>
              </a:lnSpc>
              <a:spcBef>
                <a:spcPts val="400"/>
              </a:spcBef>
              <a:spcAft>
                <a:spcPts val="0"/>
              </a:spcAft>
              <a:buClr>
                <a:schemeClr val="dk2"/>
              </a:buClr>
              <a:buSzPts val="1100"/>
              <a:buFont typeface="Source Sans Pro"/>
              <a:buNone/>
              <a:defRPr b="0" i="0" sz="1500" u="none" cap="none" strike="noStrike">
                <a:solidFill>
                  <a:schemeClr val="dk2"/>
                </a:solidFill>
                <a:latin typeface="Source Sans Pro"/>
                <a:ea typeface="Source Sans Pro"/>
                <a:cs typeface="Source Sans Pro"/>
                <a:sym typeface="Source Sans Pro"/>
              </a:defRPr>
            </a:lvl3pPr>
            <a:lvl4pPr indent="0" lvl="3" marL="1028700" marR="0" rtl="0" algn="l">
              <a:lnSpc>
                <a:spcPct val="94000"/>
              </a:lnSpc>
              <a:spcBef>
                <a:spcPts val="400"/>
              </a:spcBef>
              <a:spcAft>
                <a:spcPts val="0"/>
              </a:spcAft>
              <a:buClr>
                <a:schemeClr val="dk2"/>
              </a:buClr>
              <a:buSzPts val="1100"/>
              <a:buFont typeface="Source Sans Pro"/>
              <a:buNone/>
              <a:defRPr b="0" i="1" sz="1500" u="none" cap="none" strike="noStrike">
                <a:solidFill>
                  <a:schemeClr val="dk2"/>
                </a:solidFill>
                <a:latin typeface="Source Sans Pro"/>
                <a:ea typeface="Source Sans Pro"/>
                <a:cs typeface="Source Sans Pro"/>
                <a:sym typeface="Source Sans Pro"/>
              </a:defRPr>
            </a:lvl4pPr>
            <a:lvl5pPr indent="0" lvl="4" marL="1371600" marR="0" rtl="0" algn="l">
              <a:lnSpc>
                <a:spcPct val="94000"/>
              </a:lnSpc>
              <a:spcBef>
                <a:spcPts val="400"/>
              </a:spcBef>
              <a:spcAft>
                <a:spcPts val="0"/>
              </a:spcAft>
              <a:buClr>
                <a:schemeClr val="dk2"/>
              </a:buClr>
              <a:buSzPts val="1100"/>
              <a:buFont typeface="Source Sans Pro"/>
              <a:buNone/>
              <a:defRPr b="0" i="0" sz="1500" u="none" cap="none" strike="noStrike">
                <a:solidFill>
                  <a:schemeClr val="dk2"/>
                </a:solidFill>
                <a:latin typeface="Source Sans Pro"/>
                <a:ea typeface="Source Sans Pro"/>
                <a:cs typeface="Source Sans Pro"/>
                <a:sym typeface="Source Sans Pro"/>
              </a:defRPr>
            </a:lvl5pPr>
            <a:lvl6pPr indent="0" lvl="5" marL="1714500" marR="0" rtl="0" algn="l">
              <a:lnSpc>
                <a:spcPct val="94000"/>
              </a:lnSpc>
              <a:spcBef>
                <a:spcPts val="400"/>
              </a:spcBef>
              <a:spcAft>
                <a:spcPts val="0"/>
              </a:spcAft>
              <a:buClr>
                <a:schemeClr val="dk2"/>
              </a:buClr>
              <a:buSzPts val="1100"/>
              <a:buFont typeface="Source Sans Pro"/>
              <a:buNone/>
              <a:defRPr b="0" i="1" sz="1500" u="none" cap="none" strike="noStrike">
                <a:solidFill>
                  <a:schemeClr val="dk2"/>
                </a:solidFill>
                <a:latin typeface="Source Sans Pro"/>
                <a:ea typeface="Source Sans Pro"/>
                <a:cs typeface="Source Sans Pro"/>
                <a:sym typeface="Source Sans Pro"/>
              </a:defRPr>
            </a:lvl6pPr>
            <a:lvl7pPr indent="0" lvl="6" marL="2057400" marR="0" rtl="0" algn="l">
              <a:lnSpc>
                <a:spcPct val="94000"/>
              </a:lnSpc>
              <a:spcBef>
                <a:spcPts val="400"/>
              </a:spcBef>
              <a:spcAft>
                <a:spcPts val="0"/>
              </a:spcAft>
              <a:buClr>
                <a:schemeClr val="dk2"/>
              </a:buClr>
              <a:buSzPts val="1100"/>
              <a:buFont typeface="Source Sans Pro"/>
              <a:buNone/>
              <a:defRPr b="0" i="0" sz="1500" u="none" cap="none" strike="noStrike">
                <a:solidFill>
                  <a:schemeClr val="dk2"/>
                </a:solidFill>
                <a:latin typeface="Source Sans Pro"/>
                <a:ea typeface="Source Sans Pro"/>
                <a:cs typeface="Source Sans Pro"/>
                <a:sym typeface="Source Sans Pro"/>
              </a:defRPr>
            </a:lvl7pPr>
            <a:lvl8pPr indent="0" lvl="7" marL="2400300" marR="0" rtl="0" algn="l">
              <a:lnSpc>
                <a:spcPct val="94000"/>
              </a:lnSpc>
              <a:spcBef>
                <a:spcPts val="400"/>
              </a:spcBef>
              <a:spcAft>
                <a:spcPts val="0"/>
              </a:spcAft>
              <a:buClr>
                <a:schemeClr val="dk2"/>
              </a:buClr>
              <a:buSzPts val="1100"/>
              <a:buFont typeface="Source Sans Pro"/>
              <a:buNone/>
              <a:defRPr b="0" i="1" sz="1500" u="none" cap="none" strike="noStrike">
                <a:solidFill>
                  <a:schemeClr val="dk2"/>
                </a:solidFill>
                <a:latin typeface="Source Sans Pro"/>
                <a:ea typeface="Source Sans Pro"/>
                <a:cs typeface="Source Sans Pro"/>
                <a:sym typeface="Source Sans Pro"/>
              </a:defRPr>
            </a:lvl8pPr>
            <a:lvl9pPr indent="0" lvl="8" marL="2743200" marR="0" rtl="0" algn="l">
              <a:lnSpc>
                <a:spcPct val="94000"/>
              </a:lnSpc>
              <a:spcBef>
                <a:spcPts val="400"/>
              </a:spcBef>
              <a:spcAft>
                <a:spcPts val="200"/>
              </a:spcAft>
              <a:buClr>
                <a:schemeClr val="dk2"/>
              </a:buClr>
              <a:buSzPts val="1100"/>
              <a:buFont typeface="Source Sans Pro"/>
              <a:buNone/>
              <a:defRPr b="0" i="0" sz="1500" u="none" cap="none" strike="noStrike">
                <a:solidFill>
                  <a:schemeClr val="dk2"/>
                </a:solidFill>
                <a:latin typeface="Source Sans Pro"/>
                <a:ea typeface="Source Sans Pro"/>
                <a:cs typeface="Source Sans Pro"/>
                <a:sym typeface="Source Sans Pro"/>
              </a:defRPr>
            </a:lvl9pPr>
          </a:lstStyle>
          <a:p/>
        </p:txBody>
      </p:sp>
      <p:sp>
        <p:nvSpPr>
          <p:cNvPr id="113" name="Google Shape;113;p22"/>
          <p:cNvSpPr txBox="1"/>
          <p:nvPr>
            <p:ph idx="1" type="body"/>
          </p:nvPr>
        </p:nvSpPr>
        <p:spPr>
          <a:xfrm>
            <a:off x="542925" y="2141976"/>
            <a:ext cx="2891700" cy="2258700"/>
          </a:xfrm>
          <a:prstGeom prst="rect">
            <a:avLst/>
          </a:prstGeom>
          <a:noFill/>
          <a:ln>
            <a:noFill/>
          </a:ln>
        </p:spPr>
        <p:txBody>
          <a:bodyPr anchorCtr="0" anchor="t" bIns="68575" lIns="68575" spcFirstLastPara="1" rIns="68575" wrap="square" tIns="68575"/>
          <a:lstStyle>
            <a:lvl1pPr indent="-228600" lvl="0" marL="457200" marR="0" rtl="0" algn="l">
              <a:lnSpc>
                <a:spcPct val="113000"/>
              </a:lnSpc>
              <a:spcBef>
                <a:spcPts val="0"/>
              </a:spcBef>
              <a:spcAft>
                <a:spcPts val="0"/>
              </a:spcAft>
              <a:buClr>
                <a:schemeClr val="dk2"/>
              </a:buClr>
              <a:buSzPts val="1500"/>
              <a:buFont typeface="Source Sans Pro"/>
              <a:buNone/>
              <a:defRPr b="0" i="0" sz="1200" u="none" cap="none" strike="noStrike">
                <a:solidFill>
                  <a:schemeClr val="dk2"/>
                </a:solidFill>
                <a:latin typeface="Source Sans Pro"/>
                <a:ea typeface="Source Sans Pro"/>
                <a:cs typeface="Source Sans Pro"/>
                <a:sym typeface="Source Sans Pro"/>
              </a:defRPr>
            </a:lvl1pPr>
            <a:lvl2pPr indent="-228600" lvl="1" marL="914400" marR="0" rtl="0" algn="l">
              <a:lnSpc>
                <a:spcPct val="94000"/>
              </a:lnSpc>
              <a:spcBef>
                <a:spcPts val="1100"/>
              </a:spcBef>
              <a:spcAft>
                <a:spcPts val="0"/>
              </a:spcAft>
              <a:buClr>
                <a:schemeClr val="dk2"/>
              </a:buClr>
              <a:buSzPts val="1500"/>
              <a:buFont typeface="Source Sans Pro"/>
              <a:buNone/>
              <a:defRPr b="0" i="1" sz="1100" u="none" cap="none" strike="noStrike">
                <a:solidFill>
                  <a:schemeClr val="dk2"/>
                </a:solidFill>
                <a:latin typeface="Source Sans Pro"/>
                <a:ea typeface="Source Sans Pro"/>
                <a:cs typeface="Source Sans Pro"/>
                <a:sym typeface="Source Sans Pro"/>
              </a:defRPr>
            </a:lvl2pPr>
            <a:lvl3pPr indent="-228600" lvl="2" marL="1371600" marR="0" rtl="0" algn="l">
              <a:lnSpc>
                <a:spcPct val="94000"/>
              </a:lnSpc>
              <a:spcBef>
                <a:spcPts val="400"/>
              </a:spcBef>
              <a:spcAft>
                <a:spcPts val="0"/>
              </a:spcAft>
              <a:buClr>
                <a:schemeClr val="dk2"/>
              </a:buClr>
              <a:buSzPts val="1400"/>
              <a:buFont typeface="Source Sans Pro"/>
              <a:buNone/>
              <a:defRPr b="0" i="0" sz="900" u="none" cap="none" strike="noStrike">
                <a:solidFill>
                  <a:schemeClr val="dk2"/>
                </a:solidFill>
                <a:latin typeface="Source Sans Pro"/>
                <a:ea typeface="Source Sans Pro"/>
                <a:cs typeface="Source Sans Pro"/>
                <a:sym typeface="Source Sans Pro"/>
              </a:defRPr>
            </a:lvl3pPr>
            <a:lvl4pPr indent="-228600" lvl="3" marL="1828800" marR="0" rtl="0" algn="l">
              <a:lnSpc>
                <a:spcPct val="94000"/>
              </a:lnSpc>
              <a:spcBef>
                <a:spcPts val="400"/>
              </a:spcBef>
              <a:spcAft>
                <a:spcPts val="0"/>
              </a:spcAft>
              <a:buClr>
                <a:schemeClr val="dk2"/>
              </a:buClr>
              <a:buSzPts val="1400"/>
              <a:buFont typeface="Source Sans Pro"/>
              <a:buNone/>
              <a:defRPr b="0" i="1" sz="800" u="none" cap="none" strike="noStrike">
                <a:solidFill>
                  <a:schemeClr val="dk2"/>
                </a:solidFill>
                <a:latin typeface="Source Sans Pro"/>
                <a:ea typeface="Source Sans Pro"/>
                <a:cs typeface="Source Sans Pro"/>
                <a:sym typeface="Source Sans Pro"/>
              </a:defRPr>
            </a:lvl4pPr>
            <a:lvl5pPr indent="-228600" lvl="4" marL="2286000" marR="0" rtl="0" algn="l">
              <a:lnSpc>
                <a:spcPct val="94000"/>
              </a:lnSpc>
              <a:spcBef>
                <a:spcPts val="400"/>
              </a:spcBef>
              <a:spcAft>
                <a:spcPts val="0"/>
              </a:spcAft>
              <a:buClr>
                <a:schemeClr val="dk2"/>
              </a:buClr>
              <a:buSzPts val="1200"/>
              <a:buFont typeface="Source Sans Pro"/>
              <a:buNone/>
              <a:defRPr b="0" i="0" sz="800" u="none" cap="none" strike="noStrike">
                <a:solidFill>
                  <a:schemeClr val="dk2"/>
                </a:solidFill>
                <a:latin typeface="Source Sans Pro"/>
                <a:ea typeface="Source Sans Pro"/>
                <a:cs typeface="Source Sans Pro"/>
                <a:sym typeface="Source Sans Pro"/>
              </a:defRPr>
            </a:lvl5pPr>
            <a:lvl6pPr indent="-228600" lvl="5" marL="2743200" marR="0" rtl="0" algn="l">
              <a:lnSpc>
                <a:spcPct val="94000"/>
              </a:lnSpc>
              <a:spcBef>
                <a:spcPts val="400"/>
              </a:spcBef>
              <a:spcAft>
                <a:spcPts val="0"/>
              </a:spcAft>
              <a:buClr>
                <a:schemeClr val="dk2"/>
              </a:buClr>
              <a:buSzPts val="1200"/>
              <a:buFont typeface="Source Sans Pro"/>
              <a:buNone/>
              <a:defRPr b="0" i="1" sz="800" u="none" cap="none" strike="noStrike">
                <a:solidFill>
                  <a:schemeClr val="dk2"/>
                </a:solidFill>
                <a:latin typeface="Source Sans Pro"/>
                <a:ea typeface="Source Sans Pro"/>
                <a:cs typeface="Source Sans Pro"/>
                <a:sym typeface="Source Sans Pro"/>
              </a:defRPr>
            </a:lvl6pPr>
            <a:lvl7pPr indent="-228600" lvl="6" marL="3200400" marR="0" rtl="0" algn="l">
              <a:lnSpc>
                <a:spcPct val="94000"/>
              </a:lnSpc>
              <a:spcBef>
                <a:spcPts val="400"/>
              </a:spcBef>
              <a:spcAft>
                <a:spcPts val="0"/>
              </a:spcAft>
              <a:buClr>
                <a:schemeClr val="dk2"/>
              </a:buClr>
              <a:buSzPts val="1100"/>
              <a:buFont typeface="Source Sans Pro"/>
              <a:buNone/>
              <a:defRPr b="0" i="0" sz="800" u="none" cap="none" strike="noStrike">
                <a:solidFill>
                  <a:schemeClr val="dk2"/>
                </a:solidFill>
                <a:latin typeface="Source Sans Pro"/>
                <a:ea typeface="Source Sans Pro"/>
                <a:cs typeface="Source Sans Pro"/>
                <a:sym typeface="Source Sans Pro"/>
              </a:defRPr>
            </a:lvl7pPr>
            <a:lvl8pPr indent="-228600" lvl="7" marL="3657600" marR="0" rtl="0" algn="l">
              <a:lnSpc>
                <a:spcPct val="94000"/>
              </a:lnSpc>
              <a:spcBef>
                <a:spcPts val="400"/>
              </a:spcBef>
              <a:spcAft>
                <a:spcPts val="0"/>
              </a:spcAft>
              <a:buClr>
                <a:schemeClr val="dk2"/>
              </a:buClr>
              <a:buSzPts val="1100"/>
              <a:buFont typeface="Source Sans Pro"/>
              <a:buNone/>
              <a:defRPr b="0" i="1" sz="800" u="none" cap="none" strike="noStrike">
                <a:solidFill>
                  <a:schemeClr val="dk2"/>
                </a:solidFill>
                <a:latin typeface="Source Sans Pro"/>
                <a:ea typeface="Source Sans Pro"/>
                <a:cs typeface="Source Sans Pro"/>
                <a:sym typeface="Source Sans Pro"/>
              </a:defRPr>
            </a:lvl8pPr>
            <a:lvl9pPr indent="-228600" lvl="8" marL="4114800" marR="0" rtl="0" algn="l">
              <a:lnSpc>
                <a:spcPct val="94000"/>
              </a:lnSpc>
              <a:spcBef>
                <a:spcPts val="400"/>
              </a:spcBef>
              <a:spcAft>
                <a:spcPts val="200"/>
              </a:spcAft>
              <a:buClr>
                <a:schemeClr val="dk2"/>
              </a:buClr>
              <a:buSzPts val="1100"/>
              <a:buFont typeface="Source Sans Pro"/>
              <a:buNone/>
              <a:defRPr b="0" i="0" sz="800" u="none" cap="none" strike="noStrike">
                <a:solidFill>
                  <a:schemeClr val="dk2"/>
                </a:solidFill>
                <a:latin typeface="Source Sans Pro"/>
                <a:ea typeface="Source Sans Pro"/>
                <a:cs typeface="Source Sans Pro"/>
                <a:sym typeface="Source Sans Pro"/>
              </a:defRPr>
            </a:lvl9pPr>
          </a:lstStyle>
          <a:p/>
        </p:txBody>
      </p:sp>
      <p:sp>
        <p:nvSpPr>
          <p:cNvPr id="114" name="Google Shape;114;p22"/>
          <p:cNvSpPr txBox="1"/>
          <p:nvPr>
            <p:ph idx="10" type="dt"/>
          </p:nvPr>
        </p:nvSpPr>
        <p:spPr>
          <a:xfrm>
            <a:off x="542925" y="4840039"/>
            <a:ext cx="903300" cy="303600"/>
          </a:xfrm>
          <a:prstGeom prst="rect">
            <a:avLst/>
          </a:prstGeom>
          <a:noFill/>
          <a:ln>
            <a:noFill/>
          </a:ln>
        </p:spPr>
        <p:txBody>
          <a:bodyPr anchorCtr="0" anchor="t" bIns="68575" lIns="68575" spcFirstLastPara="1" rIns="68575" wrap="square" tIns="68575"/>
          <a:lstStyle>
            <a:lvl1pPr indent="0" lvl="0" marL="0" marR="0" rtl="0" algn="l">
              <a:spcBef>
                <a:spcPts val="0"/>
              </a:spcBef>
              <a:spcAft>
                <a:spcPts val="0"/>
              </a:spcAft>
              <a:buSzPts val="1100"/>
              <a:buNone/>
              <a:defRPr sz="1400">
                <a:solidFill>
                  <a:schemeClr val="dk2"/>
                </a:solidFill>
                <a:latin typeface="Source Sans Pro"/>
                <a:ea typeface="Source Sans Pro"/>
                <a:cs typeface="Source Sans Pro"/>
                <a:sym typeface="Source Sans Pro"/>
              </a:defRPr>
            </a:lvl1pPr>
            <a:lvl2pPr indent="0" lvl="1" marL="3429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115" name="Google Shape;115;p22"/>
          <p:cNvSpPr txBox="1"/>
          <p:nvPr>
            <p:ph idx="11" type="ftr"/>
          </p:nvPr>
        </p:nvSpPr>
        <p:spPr>
          <a:xfrm>
            <a:off x="1654459" y="4840039"/>
            <a:ext cx="1780200" cy="303600"/>
          </a:xfrm>
          <a:prstGeom prst="rect">
            <a:avLst/>
          </a:prstGeom>
          <a:noFill/>
          <a:ln>
            <a:noFill/>
          </a:ln>
        </p:spPr>
        <p:txBody>
          <a:bodyPr anchorCtr="0" anchor="t" bIns="68575" lIns="68575" spcFirstLastPara="1" rIns="68575" wrap="square" tIns="68575"/>
          <a:lstStyle>
            <a:lvl1pPr indent="0" lvl="0" marL="0" marR="0" rtl="0" algn="l">
              <a:spcBef>
                <a:spcPts val="0"/>
              </a:spcBef>
              <a:spcAft>
                <a:spcPts val="0"/>
              </a:spcAft>
              <a:buSzPts val="1100"/>
              <a:buNone/>
              <a:defRPr sz="1400">
                <a:solidFill>
                  <a:schemeClr val="dk2"/>
                </a:solidFill>
                <a:latin typeface="Source Sans Pro"/>
                <a:ea typeface="Source Sans Pro"/>
                <a:cs typeface="Source Sans Pro"/>
                <a:sym typeface="Source Sans Pro"/>
              </a:defRPr>
            </a:lvl1pPr>
            <a:lvl2pPr indent="0" lvl="1" marL="3429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116" name="Google Shape;116;p22"/>
          <p:cNvSpPr txBox="1"/>
          <p:nvPr>
            <p:ph idx="12" type="sldNum"/>
          </p:nvPr>
        </p:nvSpPr>
        <p:spPr>
          <a:xfrm>
            <a:off x="7412355" y="4840039"/>
            <a:ext cx="1197300" cy="3036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sz="900">
                <a:solidFill>
                  <a:schemeClr val="dk2"/>
                </a:solidFill>
                <a:latin typeface="Source Sans Pro"/>
                <a:ea typeface="Source Sans Pro"/>
                <a:cs typeface="Source Sans Pro"/>
                <a:sym typeface="Source Sans Pro"/>
              </a:defRPr>
            </a:lvl1pPr>
            <a:lvl2pPr indent="0" lvl="1" marL="0" marR="0" rtl="0" algn="l">
              <a:spcBef>
                <a:spcPts val="0"/>
              </a:spcBef>
              <a:buNone/>
              <a:defRPr sz="900">
                <a:solidFill>
                  <a:schemeClr val="dk2"/>
                </a:solidFill>
                <a:latin typeface="Source Sans Pro"/>
                <a:ea typeface="Source Sans Pro"/>
                <a:cs typeface="Source Sans Pro"/>
                <a:sym typeface="Source Sans Pro"/>
              </a:defRPr>
            </a:lvl2pPr>
            <a:lvl3pPr indent="0" lvl="2" marL="0" marR="0" rtl="0" algn="l">
              <a:spcBef>
                <a:spcPts val="0"/>
              </a:spcBef>
              <a:buNone/>
              <a:defRPr sz="900">
                <a:solidFill>
                  <a:schemeClr val="dk2"/>
                </a:solidFill>
                <a:latin typeface="Source Sans Pro"/>
                <a:ea typeface="Source Sans Pro"/>
                <a:cs typeface="Source Sans Pro"/>
                <a:sym typeface="Source Sans Pro"/>
              </a:defRPr>
            </a:lvl3pPr>
            <a:lvl4pPr indent="0" lvl="3" marL="0" marR="0" rtl="0" algn="l">
              <a:spcBef>
                <a:spcPts val="0"/>
              </a:spcBef>
              <a:buNone/>
              <a:defRPr sz="900">
                <a:solidFill>
                  <a:schemeClr val="dk2"/>
                </a:solidFill>
                <a:latin typeface="Source Sans Pro"/>
                <a:ea typeface="Source Sans Pro"/>
                <a:cs typeface="Source Sans Pro"/>
                <a:sym typeface="Source Sans Pro"/>
              </a:defRPr>
            </a:lvl4pPr>
            <a:lvl5pPr indent="0" lvl="4" marL="0" marR="0" rtl="0" algn="l">
              <a:spcBef>
                <a:spcPts val="0"/>
              </a:spcBef>
              <a:buNone/>
              <a:defRPr sz="900">
                <a:solidFill>
                  <a:schemeClr val="dk2"/>
                </a:solidFill>
                <a:latin typeface="Source Sans Pro"/>
                <a:ea typeface="Source Sans Pro"/>
                <a:cs typeface="Source Sans Pro"/>
                <a:sym typeface="Source Sans Pro"/>
              </a:defRPr>
            </a:lvl5pPr>
            <a:lvl6pPr indent="0" lvl="5" marL="0" marR="0" rtl="0" algn="l">
              <a:spcBef>
                <a:spcPts val="0"/>
              </a:spcBef>
              <a:buNone/>
              <a:defRPr sz="900">
                <a:solidFill>
                  <a:schemeClr val="dk2"/>
                </a:solidFill>
                <a:latin typeface="Source Sans Pro"/>
                <a:ea typeface="Source Sans Pro"/>
                <a:cs typeface="Source Sans Pro"/>
                <a:sym typeface="Source Sans Pro"/>
              </a:defRPr>
            </a:lvl6pPr>
            <a:lvl7pPr indent="0" lvl="6" marL="0" marR="0" rtl="0" algn="l">
              <a:spcBef>
                <a:spcPts val="0"/>
              </a:spcBef>
              <a:buNone/>
              <a:defRPr sz="900">
                <a:solidFill>
                  <a:schemeClr val="dk2"/>
                </a:solidFill>
                <a:latin typeface="Source Sans Pro"/>
                <a:ea typeface="Source Sans Pro"/>
                <a:cs typeface="Source Sans Pro"/>
                <a:sym typeface="Source Sans Pro"/>
              </a:defRPr>
            </a:lvl7pPr>
            <a:lvl8pPr indent="0" lvl="7" marL="0" marR="0" rtl="0" algn="l">
              <a:spcBef>
                <a:spcPts val="0"/>
              </a:spcBef>
              <a:buNone/>
              <a:defRPr sz="900">
                <a:solidFill>
                  <a:schemeClr val="dk2"/>
                </a:solidFill>
                <a:latin typeface="Source Sans Pro"/>
                <a:ea typeface="Source Sans Pro"/>
                <a:cs typeface="Source Sans Pro"/>
                <a:sym typeface="Source Sans Pro"/>
              </a:defRPr>
            </a:lvl8pPr>
            <a:lvl9pPr indent="0" lvl="8" marL="0" marR="0" rtl="0" algn="l">
              <a:spcBef>
                <a:spcPts val="0"/>
              </a:spcBef>
              <a:buNone/>
              <a:defRPr sz="900">
                <a:solidFill>
                  <a:schemeClr val="dk2"/>
                </a:solidFill>
                <a:latin typeface="Source Sans Pro"/>
                <a:ea typeface="Source Sans Pro"/>
                <a:cs typeface="Source Sans Pro"/>
                <a:sym typeface="Source Sans Pro"/>
              </a:defRPr>
            </a:lvl9pPr>
          </a:lstStyle>
          <a:p>
            <a:pPr indent="0" lvl="0" marL="0">
              <a:spcBef>
                <a:spcPts val="0"/>
              </a:spcBef>
              <a:spcAft>
                <a:spcPts val="0"/>
              </a:spcAft>
              <a:buNone/>
            </a:pPr>
            <a:fld id="{00000000-1234-1234-1234-123412341234}" type="slidenum">
              <a:rPr lang="en"/>
              <a:t>‹#›</a:t>
            </a:fld>
            <a:endParaRPr/>
          </a:p>
        </p:txBody>
      </p:sp>
      <p:sp>
        <p:nvSpPr>
          <p:cNvPr id="117" name="Google Shape;117;p22" title="Divider Bar"/>
          <p:cNvSpPr/>
          <p:nvPr/>
        </p:nvSpPr>
        <p:spPr>
          <a:xfrm>
            <a:off x="3977640" y="282"/>
            <a:ext cx="171600" cy="5143500"/>
          </a:xfrm>
          <a:prstGeom prst="rect">
            <a:avLst/>
          </a:prstGeom>
          <a:solidFill>
            <a:schemeClr val="dk2"/>
          </a:solidFill>
          <a:ln>
            <a:noFill/>
          </a:ln>
        </p:spPr>
        <p:txBody>
          <a:bodyPr anchorCtr="0" anchor="ctr" bIns="68575" lIns="68575" spcFirstLastPara="1" rIns="68575" wrap="square" tIns="68575">
            <a:noAutofit/>
          </a:bodyPr>
          <a:lstStyle/>
          <a:p>
            <a:pPr indent="0" lvl="0" marL="0">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18" name="Shape 118"/>
        <p:cNvGrpSpPr/>
        <p:nvPr/>
      </p:nvGrpSpPr>
      <p:grpSpPr>
        <a:xfrm>
          <a:off x="0" y="0"/>
          <a:ext cx="0" cy="0"/>
          <a:chOff x="0" y="0"/>
          <a:chExt cx="0" cy="0"/>
        </a:xfrm>
      </p:grpSpPr>
      <p:sp>
        <p:nvSpPr>
          <p:cNvPr id="119" name="Google Shape;119;p23"/>
          <p:cNvSpPr txBox="1"/>
          <p:nvPr>
            <p:ph type="title"/>
          </p:nvPr>
        </p:nvSpPr>
        <p:spPr>
          <a:xfrm>
            <a:off x="1028700" y="514350"/>
            <a:ext cx="7200900" cy="1114500"/>
          </a:xfrm>
          <a:prstGeom prst="rect">
            <a:avLst/>
          </a:prstGeom>
          <a:noFill/>
          <a:ln>
            <a:noFill/>
          </a:ln>
        </p:spPr>
        <p:txBody>
          <a:bodyPr anchorCtr="0" anchor="t" bIns="68575" lIns="68575" spcFirstLastPara="1" rIns="68575" wrap="square" tIns="68575"/>
          <a:lstStyle>
            <a:lvl1pPr indent="0" lvl="0" marL="0" marR="0" rtl="0" algn="l">
              <a:lnSpc>
                <a:spcPct val="89000"/>
              </a:lnSpc>
              <a:spcBef>
                <a:spcPts val="0"/>
              </a:spcBef>
              <a:spcAft>
                <a:spcPts val="0"/>
              </a:spcAft>
              <a:buClr>
                <a:schemeClr val="dk2"/>
              </a:buClr>
              <a:buSzPts val="1100"/>
              <a:buFont typeface="Source Sans Pro"/>
              <a:buNone/>
              <a:defRPr b="0" i="0" sz="3300" u="none" cap="none" strike="noStrike">
                <a:solidFill>
                  <a:schemeClr val="dk2"/>
                </a:solidFill>
                <a:latin typeface="Source Sans Pro"/>
                <a:ea typeface="Source Sans Pro"/>
                <a:cs typeface="Source Sans Pro"/>
                <a:sym typeface="Source Sans Pro"/>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20" name="Google Shape;120;p23"/>
          <p:cNvSpPr txBox="1"/>
          <p:nvPr>
            <p:ph idx="1" type="body"/>
          </p:nvPr>
        </p:nvSpPr>
        <p:spPr>
          <a:xfrm rot="5400000">
            <a:off x="3289650" y="-539306"/>
            <a:ext cx="2679000" cy="7200900"/>
          </a:xfrm>
          <a:prstGeom prst="rect">
            <a:avLst/>
          </a:prstGeom>
          <a:noFill/>
          <a:ln>
            <a:noFill/>
          </a:ln>
        </p:spPr>
        <p:txBody>
          <a:bodyPr anchorCtr="0" anchor="t" bIns="68575" lIns="68575" spcFirstLastPara="1" rIns="68575" wrap="square" tIns="68575"/>
          <a:lstStyle>
            <a:lvl1pPr indent="-323850" lvl="0" marL="457200" marR="0" rtl="0" algn="l">
              <a:lnSpc>
                <a:spcPct val="94000"/>
              </a:lnSpc>
              <a:spcBef>
                <a:spcPts val="800"/>
              </a:spcBef>
              <a:spcAft>
                <a:spcPts val="0"/>
              </a:spcAft>
              <a:buClr>
                <a:schemeClr val="dk2"/>
              </a:buClr>
              <a:buSzPts val="1500"/>
              <a:buFont typeface="Source Sans Pro"/>
              <a:buChar char="■"/>
              <a:defRPr b="0" i="0" sz="1500" u="none" cap="none" strike="noStrike">
                <a:solidFill>
                  <a:schemeClr val="dk2"/>
                </a:solidFill>
                <a:latin typeface="Source Sans Pro"/>
                <a:ea typeface="Source Sans Pro"/>
                <a:cs typeface="Source Sans Pro"/>
                <a:sym typeface="Source Sans Pro"/>
              </a:defRPr>
            </a:lvl1pPr>
            <a:lvl2pPr indent="-323850" lvl="1" marL="914400" marR="0" rtl="0" algn="l">
              <a:lnSpc>
                <a:spcPct val="94000"/>
              </a:lnSpc>
              <a:spcBef>
                <a:spcPts val="400"/>
              </a:spcBef>
              <a:spcAft>
                <a:spcPts val="0"/>
              </a:spcAft>
              <a:buClr>
                <a:schemeClr val="dk2"/>
              </a:buClr>
              <a:buSzPts val="1500"/>
              <a:buFont typeface="Source Sans Pro"/>
              <a:buChar char="–"/>
              <a:defRPr b="0" i="1" sz="1500" u="none" cap="none" strike="noStrike">
                <a:solidFill>
                  <a:schemeClr val="dk2"/>
                </a:solidFill>
                <a:latin typeface="Source Sans Pro"/>
                <a:ea typeface="Source Sans Pro"/>
                <a:cs typeface="Source Sans Pro"/>
                <a:sym typeface="Source Sans Pro"/>
              </a:defRPr>
            </a:lvl2pPr>
            <a:lvl3pPr indent="-317500" lvl="2" marL="1371600" marR="0" rtl="0" algn="l">
              <a:lnSpc>
                <a:spcPct val="94000"/>
              </a:lnSpc>
              <a:spcBef>
                <a:spcPts val="400"/>
              </a:spcBef>
              <a:spcAft>
                <a:spcPts val="0"/>
              </a:spcAft>
              <a:buClr>
                <a:schemeClr val="dk2"/>
              </a:buClr>
              <a:buSzPts val="1400"/>
              <a:buFont typeface="Source Sans Pro"/>
              <a:buChar char="■"/>
              <a:defRPr b="0" i="0" sz="1400" u="none" cap="none" strike="noStrike">
                <a:solidFill>
                  <a:schemeClr val="dk2"/>
                </a:solidFill>
                <a:latin typeface="Source Sans Pro"/>
                <a:ea typeface="Source Sans Pro"/>
                <a:cs typeface="Source Sans Pro"/>
                <a:sym typeface="Source Sans Pro"/>
              </a:defRPr>
            </a:lvl3pPr>
            <a:lvl4pPr indent="-317500" lvl="3" marL="1828800" marR="0" rtl="0" algn="l">
              <a:lnSpc>
                <a:spcPct val="94000"/>
              </a:lnSpc>
              <a:spcBef>
                <a:spcPts val="400"/>
              </a:spcBef>
              <a:spcAft>
                <a:spcPts val="0"/>
              </a:spcAft>
              <a:buClr>
                <a:schemeClr val="dk2"/>
              </a:buClr>
              <a:buSzPts val="1400"/>
              <a:buFont typeface="Source Sans Pro"/>
              <a:buChar char="–"/>
              <a:defRPr b="0" i="1" sz="1400" u="none" cap="none" strike="noStrike">
                <a:solidFill>
                  <a:schemeClr val="dk2"/>
                </a:solidFill>
                <a:latin typeface="Source Sans Pro"/>
                <a:ea typeface="Source Sans Pro"/>
                <a:cs typeface="Source Sans Pro"/>
                <a:sym typeface="Source Sans Pro"/>
              </a:defRPr>
            </a:lvl4pPr>
            <a:lvl5pPr indent="-304800" lvl="4" marL="2286000" marR="0" rtl="0" algn="l">
              <a:lnSpc>
                <a:spcPct val="94000"/>
              </a:lnSpc>
              <a:spcBef>
                <a:spcPts val="400"/>
              </a:spcBef>
              <a:spcAft>
                <a:spcPts val="0"/>
              </a:spcAft>
              <a:buClr>
                <a:schemeClr val="dk2"/>
              </a:buClr>
              <a:buSzPts val="1200"/>
              <a:buFont typeface="Source Sans Pro"/>
              <a:buChar char="■"/>
              <a:defRPr b="0" i="0" sz="1200" u="none" cap="none" strike="noStrike">
                <a:solidFill>
                  <a:schemeClr val="dk2"/>
                </a:solidFill>
                <a:latin typeface="Source Sans Pro"/>
                <a:ea typeface="Source Sans Pro"/>
                <a:cs typeface="Source Sans Pro"/>
                <a:sym typeface="Source Sans Pro"/>
              </a:defRPr>
            </a:lvl5pPr>
            <a:lvl6pPr indent="-304800" lvl="5" marL="2743200" marR="0" rtl="0" algn="l">
              <a:lnSpc>
                <a:spcPct val="94000"/>
              </a:lnSpc>
              <a:spcBef>
                <a:spcPts val="400"/>
              </a:spcBef>
              <a:spcAft>
                <a:spcPts val="0"/>
              </a:spcAft>
              <a:buClr>
                <a:schemeClr val="dk2"/>
              </a:buClr>
              <a:buSzPts val="1200"/>
              <a:buFont typeface="Source Sans Pro"/>
              <a:buChar char="–"/>
              <a:defRPr b="0" i="1" sz="1200" u="none" cap="none" strike="noStrike">
                <a:solidFill>
                  <a:schemeClr val="dk2"/>
                </a:solidFill>
                <a:latin typeface="Source Sans Pro"/>
                <a:ea typeface="Source Sans Pro"/>
                <a:cs typeface="Source Sans Pro"/>
                <a:sym typeface="Source Sans Pro"/>
              </a:defRPr>
            </a:lvl6pPr>
            <a:lvl7pPr indent="-298450" lvl="6" marL="3200400" marR="0" rtl="0" algn="l">
              <a:lnSpc>
                <a:spcPct val="94000"/>
              </a:lnSpc>
              <a:spcBef>
                <a:spcPts val="400"/>
              </a:spcBef>
              <a:spcAft>
                <a:spcPts val="0"/>
              </a:spcAft>
              <a:buClr>
                <a:schemeClr val="dk2"/>
              </a:buClr>
              <a:buSzPts val="1100"/>
              <a:buFont typeface="Source Sans Pro"/>
              <a:buChar char="■"/>
              <a:defRPr b="0" i="0" sz="1100" u="none" cap="none" strike="noStrike">
                <a:solidFill>
                  <a:schemeClr val="dk2"/>
                </a:solidFill>
                <a:latin typeface="Source Sans Pro"/>
                <a:ea typeface="Source Sans Pro"/>
                <a:cs typeface="Source Sans Pro"/>
                <a:sym typeface="Source Sans Pro"/>
              </a:defRPr>
            </a:lvl7pPr>
            <a:lvl8pPr indent="-298450" lvl="7" marL="3657600" marR="0" rtl="0" algn="l">
              <a:lnSpc>
                <a:spcPct val="94000"/>
              </a:lnSpc>
              <a:spcBef>
                <a:spcPts val="400"/>
              </a:spcBef>
              <a:spcAft>
                <a:spcPts val="0"/>
              </a:spcAft>
              <a:buClr>
                <a:schemeClr val="dk2"/>
              </a:buClr>
              <a:buSzPts val="1100"/>
              <a:buFont typeface="Source Sans Pro"/>
              <a:buChar char="–"/>
              <a:defRPr b="0" i="1" sz="1100" u="none" cap="none" strike="noStrike">
                <a:solidFill>
                  <a:schemeClr val="dk2"/>
                </a:solidFill>
                <a:latin typeface="Source Sans Pro"/>
                <a:ea typeface="Source Sans Pro"/>
                <a:cs typeface="Source Sans Pro"/>
                <a:sym typeface="Source Sans Pro"/>
              </a:defRPr>
            </a:lvl8pPr>
            <a:lvl9pPr indent="-298450" lvl="8" marL="4114800" marR="0" rtl="0" algn="l">
              <a:lnSpc>
                <a:spcPct val="94000"/>
              </a:lnSpc>
              <a:spcBef>
                <a:spcPts val="400"/>
              </a:spcBef>
              <a:spcAft>
                <a:spcPts val="200"/>
              </a:spcAft>
              <a:buClr>
                <a:schemeClr val="dk2"/>
              </a:buClr>
              <a:buSzPts val="1100"/>
              <a:buFont typeface="Source Sans Pro"/>
              <a:buChar char="■"/>
              <a:defRPr b="0" i="0" sz="1100" u="none" cap="none" strike="noStrike">
                <a:solidFill>
                  <a:schemeClr val="dk2"/>
                </a:solidFill>
                <a:latin typeface="Source Sans Pro"/>
                <a:ea typeface="Source Sans Pro"/>
                <a:cs typeface="Source Sans Pro"/>
                <a:sym typeface="Source Sans Pro"/>
              </a:defRPr>
            </a:lvl9pPr>
          </a:lstStyle>
          <a:p/>
        </p:txBody>
      </p:sp>
      <p:sp>
        <p:nvSpPr>
          <p:cNvPr id="121" name="Google Shape;121;p23"/>
          <p:cNvSpPr txBox="1"/>
          <p:nvPr>
            <p:ph idx="10" type="dt"/>
          </p:nvPr>
        </p:nvSpPr>
        <p:spPr>
          <a:xfrm>
            <a:off x="1042988" y="4840039"/>
            <a:ext cx="903300" cy="303600"/>
          </a:xfrm>
          <a:prstGeom prst="rect">
            <a:avLst/>
          </a:prstGeom>
          <a:noFill/>
          <a:ln>
            <a:noFill/>
          </a:ln>
        </p:spPr>
        <p:txBody>
          <a:bodyPr anchorCtr="0" anchor="t" bIns="68575" lIns="68575" spcFirstLastPara="1" rIns="68575" wrap="square" tIns="68575"/>
          <a:lstStyle>
            <a:lvl1pPr indent="0" lvl="0" marL="0" marR="0" rtl="0" algn="l">
              <a:spcBef>
                <a:spcPts val="0"/>
              </a:spcBef>
              <a:spcAft>
                <a:spcPts val="0"/>
              </a:spcAft>
              <a:buSzPts val="1100"/>
              <a:buNone/>
              <a:defRPr sz="1400">
                <a:solidFill>
                  <a:schemeClr val="dk1"/>
                </a:solidFill>
                <a:latin typeface="Source Sans Pro"/>
                <a:ea typeface="Source Sans Pro"/>
                <a:cs typeface="Source Sans Pro"/>
                <a:sym typeface="Source Sans Pro"/>
              </a:defRPr>
            </a:lvl1pPr>
            <a:lvl2pPr indent="0" lvl="1" marL="3429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122" name="Google Shape;122;p23"/>
          <p:cNvSpPr txBox="1"/>
          <p:nvPr>
            <p:ph idx="11" type="ftr"/>
          </p:nvPr>
        </p:nvSpPr>
        <p:spPr>
          <a:xfrm>
            <a:off x="2170173" y="4840039"/>
            <a:ext cx="4710600" cy="303600"/>
          </a:xfrm>
          <a:prstGeom prst="rect">
            <a:avLst/>
          </a:prstGeom>
          <a:noFill/>
          <a:ln>
            <a:noFill/>
          </a:ln>
        </p:spPr>
        <p:txBody>
          <a:bodyPr anchorCtr="0" anchor="t" bIns="68575" lIns="68575" spcFirstLastPara="1" rIns="68575" wrap="square" tIns="68575"/>
          <a:lstStyle>
            <a:lvl1pPr indent="0" lvl="0" marL="0" marR="0" rtl="0" algn="l">
              <a:spcBef>
                <a:spcPts val="0"/>
              </a:spcBef>
              <a:spcAft>
                <a:spcPts val="0"/>
              </a:spcAft>
              <a:buSzPts val="1100"/>
              <a:buNone/>
              <a:defRPr sz="1400">
                <a:solidFill>
                  <a:schemeClr val="dk1"/>
                </a:solidFill>
                <a:latin typeface="Source Sans Pro"/>
                <a:ea typeface="Source Sans Pro"/>
                <a:cs typeface="Source Sans Pro"/>
                <a:sym typeface="Source Sans Pro"/>
              </a:defRPr>
            </a:lvl1pPr>
            <a:lvl2pPr indent="0" lvl="1" marL="3429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123" name="Google Shape;123;p23"/>
          <p:cNvSpPr txBox="1"/>
          <p:nvPr>
            <p:ph idx="12" type="sldNum"/>
          </p:nvPr>
        </p:nvSpPr>
        <p:spPr>
          <a:xfrm>
            <a:off x="7859590" y="4766688"/>
            <a:ext cx="1197300" cy="3036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sz="900">
                <a:solidFill>
                  <a:schemeClr val="dk2"/>
                </a:solidFill>
                <a:latin typeface="Source Sans Pro"/>
                <a:ea typeface="Source Sans Pro"/>
                <a:cs typeface="Source Sans Pro"/>
                <a:sym typeface="Source Sans Pro"/>
              </a:defRPr>
            </a:lvl1pPr>
            <a:lvl2pPr indent="0" lvl="1" marL="0" marR="0" rtl="0" algn="l">
              <a:spcBef>
                <a:spcPts val="0"/>
              </a:spcBef>
              <a:buNone/>
              <a:defRPr sz="900">
                <a:solidFill>
                  <a:schemeClr val="dk2"/>
                </a:solidFill>
                <a:latin typeface="Source Sans Pro"/>
                <a:ea typeface="Source Sans Pro"/>
                <a:cs typeface="Source Sans Pro"/>
                <a:sym typeface="Source Sans Pro"/>
              </a:defRPr>
            </a:lvl2pPr>
            <a:lvl3pPr indent="0" lvl="2" marL="0" marR="0" rtl="0" algn="l">
              <a:spcBef>
                <a:spcPts val="0"/>
              </a:spcBef>
              <a:buNone/>
              <a:defRPr sz="900">
                <a:solidFill>
                  <a:schemeClr val="dk2"/>
                </a:solidFill>
                <a:latin typeface="Source Sans Pro"/>
                <a:ea typeface="Source Sans Pro"/>
                <a:cs typeface="Source Sans Pro"/>
                <a:sym typeface="Source Sans Pro"/>
              </a:defRPr>
            </a:lvl3pPr>
            <a:lvl4pPr indent="0" lvl="3" marL="0" marR="0" rtl="0" algn="l">
              <a:spcBef>
                <a:spcPts val="0"/>
              </a:spcBef>
              <a:buNone/>
              <a:defRPr sz="900">
                <a:solidFill>
                  <a:schemeClr val="dk2"/>
                </a:solidFill>
                <a:latin typeface="Source Sans Pro"/>
                <a:ea typeface="Source Sans Pro"/>
                <a:cs typeface="Source Sans Pro"/>
                <a:sym typeface="Source Sans Pro"/>
              </a:defRPr>
            </a:lvl4pPr>
            <a:lvl5pPr indent="0" lvl="4" marL="0" marR="0" rtl="0" algn="l">
              <a:spcBef>
                <a:spcPts val="0"/>
              </a:spcBef>
              <a:buNone/>
              <a:defRPr sz="900">
                <a:solidFill>
                  <a:schemeClr val="dk2"/>
                </a:solidFill>
                <a:latin typeface="Source Sans Pro"/>
                <a:ea typeface="Source Sans Pro"/>
                <a:cs typeface="Source Sans Pro"/>
                <a:sym typeface="Source Sans Pro"/>
              </a:defRPr>
            </a:lvl5pPr>
            <a:lvl6pPr indent="0" lvl="5" marL="0" marR="0" rtl="0" algn="l">
              <a:spcBef>
                <a:spcPts val="0"/>
              </a:spcBef>
              <a:buNone/>
              <a:defRPr sz="900">
                <a:solidFill>
                  <a:schemeClr val="dk2"/>
                </a:solidFill>
                <a:latin typeface="Source Sans Pro"/>
                <a:ea typeface="Source Sans Pro"/>
                <a:cs typeface="Source Sans Pro"/>
                <a:sym typeface="Source Sans Pro"/>
              </a:defRPr>
            </a:lvl6pPr>
            <a:lvl7pPr indent="0" lvl="6" marL="0" marR="0" rtl="0" algn="l">
              <a:spcBef>
                <a:spcPts val="0"/>
              </a:spcBef>
              <a:buNone/>
              <a:defRPr sz="900">
                <a:solidFill>
                  <a:schemeClr val="dk2"/>
                </a:solidFill>
                <a:latin typeface="Source Sans Pro"/>
                <a:ea typeface="Source Sans Pro"/>
                <a:cs typeface="Source Sans Pro"/>
                <a:sym typeface="Source Sans Pro"/>
              </a:defRPr>
            </a:lvl7pPr>
            <a:lvl8pPr indent="0" lvl="7" marL="0" marR="0" rtl="0" algn="l">
              <a:spcBef>
                <a:spcPts val="0"/>
              </a:spcBef>
              <a:buNone/>
              <a:defRPr sz="900">
                <a:solidFill>
                  <a:schemeClr val="dk2"/>
                </a:solidFill>
                <a:latin typeface="Source Sans Pro"/>
                <a:ea typeface="Source Sans Pro"/>
                <a:cs typeface="Source Sans Pro"/>
                <a:sym typeface="Source Sans Pro"/>
              </a:defRPr>
            </a:lvl8pPr>
            <a:lvl9pPr indent="0" lvl="8" marL="0" marR="0" rtl="0" algn="l">
              <a:spcBef>
                <a:spcPts val="0"/>
              </a:spcBef>
              <a:buNone/>
              <a:defRPr sz="900">
                <a:solidFill>
                  <a:schemeClr val="dk2"/>
                </a:solidFill>
                <a:latin typeface="Source Sans Pro"/>
                <a:ea typeface="Source Sans Pro"/>
                <a:cs typeface="Source Sans Pro"/>
                <a:sym typeface="Source Sans Pro"/>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24" name="Shape 124"/>
        <p:cNvGrpSpPr/>
        <p:nvPr/>
      </p:nvGrpSpPr>
      <p:grpSpPr>
        <a:xfrm>
          <a:off x="0" y="0"/>
          <a:ext cx="0" cy="0"/>
          <a:chOff x="0" y="0"/>
          <a:chExt cx="0" cy="0"/>
        </a:xfrm>
      </p:grpSpPr>
      <p:sp>
        <p:nvSpPr>
          <p:cNvPr id="125" name="Google Shape;125;p24"/>
          <p:cNvSpPr txBox="1"/>
          <p:nvPr>
            <p:ph type="title"/>
          </p:nvPr>
        </p:nvSpPr>
        <p:spPr>
          <a:xfrm rot="5400000">
            <a:off x="5818446" y="1847217"/>
            <a:ext cx="3932400" cy="1174200"/>
          </a:xfrm>
          <a:prstGeom prst="rect">
            <a:avLst/>
          </a:prstGeom>
          <a:noFill/>
          <a:ln>
            <a:noFill/>
          </a:ln>
        </p:spPr>
        <p:txBody>
          <a:bodyPr anchorCtr="0" anchor="t" bIns="68575" lIns="68575" spcFirstLastPara="1" rIns="68575" wrap="square" tIns="68575"/>
          <a:lstStyle>
            <a:lvl1pPr indent="0" lvl="0" marL="0" marR="0" rtl="0" algn="l">
              <a:lnSpc>
                <a:spcPct val="89000"/>
              </a:lnSpc>
              <a:spcBef>
                <a:spcPts val="0"/>
              </a:spcBef>
              <a:spcAft>
                <a:spcPts val="0"/>
              </a:spcAft>
              <a:buClr>
                <a:schemeClr val="dk2"/>
              </a:buClr>
              <a:buSzPts val="1100"/>
              <a:buFont typeface="Source Sans Pro"/>
              <a:buNone/>
              <a:defRPr b="0" i="0" sz="3300" u="none" cap="none" strike="noStrike">
                <a:solidFill>
                  <a:schemeClr val="dk2"/>
                </a:solidFill>
                <a:latin typeface="Source Sans Pro"/>
                <a:ea typeface="Source Sans Pro"/>
                <a:cs typeface="Source Sans Pro"/>
                <a:sym typeface="Source Sans Pro"/>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26" name="Google Shape;126;p24"/>
          <p:cNvSpPr txBox="1"/>
          <p:nvPr>
            <p:ph idx="1" type="body"/>
          </p:nvPr>
        </p:nvSpPr>
        <p:spPr>
          <a:xfrm rot="5400000">
            <a:off x="2129880" y="-633033"/>
            <a:ext cx="3932400" cy="6134700"/>
          </a:xfrm>
          <a:prstGeom prst="rect">
            <a:avLst/>
          </a:prstGeom>
          <a:noFill/>
          <a:ln>
            <a:noFill/>
          </a:ln>
        </p:spPr>
        <p:txBody>
          <a:bodyPr anchorCtr="0" anchor="t" bIns="68575" lIns="68575" spcFirstLastPara="1" rIns="68575" wrap="square" tIns="68575"/>
          <a:lstStyle>
            <a:lvl1pPr indent="-323850" lvl="0" marL="457200" marR="0" rtl="0" algn="l">
              <a:lnSpc>
                <a:spcPct val="94000"/>
              </a:lnSpc>
              <a:spcBef>
                <a:spcPts val="800"/>
              </a:spcBef>
              <a:spcAft>
                <a:spcPts val="0"/>
              </a:spcAft>
              <a:buClr>
                <a:schemeClr val="dk2"/>
              </a:buClr>
              <a:buSzPts val="1500"/>
              <a:buFont typeface="Source Sans Pro"/>
              <a:buChar char="■"/>
              <a:defRPr b="0" i="0" sz="1500" u="none" cap="none" strike="noStrike">
                <a:solidFill>
                  <a:schemeClr val="dk2"/>
                </a:solidFill>
                <a:latin typeface="Source Sans Pro"/>
                <a:ea typeface="Source Sans Pro"/>
                <a:cs typeface="Source Sans Pro"/>
                <a:sym typeface="Source Sans Pro"/>
              </a:defRPr>
            </a:lvl1pPr>
            <a:lvl2pPr indent="-323850" lvl="1" marL="914400" marR="0" rtl="0" algn="l">
              <a:lnSpc>
                <a:spcPct val="94000"/>
              </a:lnSpc>
              <a:spcBef>
                <a:spcPts val="400"/>
              </a:spcBef>
              <a:spcAft>
                <a:spcPts val="0"/>
              </a:spcAft>
              <a:buClr>
                <a:schemeClr val="dk2"/>
              </a:buClr>
              <a:buSzPts val="1500"/>
              <a:buFont typeface="Source Sans Pro"/>
              <a:buChar char="–"/>
              <a:defRPr b="0" i="1" sz="1500" u="none" cap="none" strike="noStrike">
                <a:solidFill>
                  <a:schemeClr val="dk2"/>
                </a:solidFill>
                <a:latin typeface="Source Sans Pro"/>
                <a:ea typeface="Source Sans Pro"/>
                <a:cs typeface="Source Sans Pro"/>
                <a:sym typeface="Source Sans Pro"/>
              </a:defRPr>
            </a:lvl2pPr>
            <a:lvl3pPr indent="-317500" lvl="2" marL="1371600" marR="0" rtl="0" algn="l">
              <a:lnSpc>
                <a:spcPct val="94000"/>
              </a:lnSpc>
              <a:spcBef>
                <a:spcPts val="400"/>
              </a:spcBef>
              <a:spcAft>
                <a:spcPts val="0"/>
              </a:spcAft>
              <a:buClr>
                <a:schemeClr val="dk2"/>
              </a:buClr>
              <a:buSzPts val="1400"/>
              <a:buFont typeface="Source Sans Pro"/>
              <a:buChar char="■"/>
              <a:defRPr b="0" i="0" sz="1400" u="none" cap="none" strike="noStrike">
                <a:solidFill>
                  <a:schemeClr val="dk2"/>
                </a:solidFill>
                <a:latin typeface="Source Sans Pro"/>
                <a:ea typeface="Source Sans Pro"/>
                <a:cs typeface="Source Sans Pro"/>
                <a:sym typeface="Source Sans Pro"/>
              </a:defRPr>
            </a:lvl3pPr>
            <a:lvl4pPr indent="-317500" lvl="3" marL="1828800" marR="0" rtl="0" algn="l">
              <a:lnSpc>
                <a:spcPct val="94000"/>
              </a:lnSpc>
              <a:spcBef>
                <a:spcPts val="400"/>
              </a:spcBef>
              <a:spcAft>
                <a:spcPts val="0"/>
              </a:spcAft>
              <a:buClr>
                <a:schemeClr val="dk2"/>
              </a:buClr>
              <a:buSzPts val="1400"/>
              <a:buFont typeface="Source Sans Pro"/>
              <a:buChar char="–"/>
              <a:defRPr b="0" i="1" sz="1400" u="none" cap="none" strike="noStrike">
                <a:solidFill>
                  <a:schemeClr val="dk2"/>
                </a:solidFill>
                <a:latin typeface="Source Sans Pro"/>
                <a:ea typeface="Source Sans Pro"/>
                <a:cs typeface="Source Sans Pro"/>
                <a:sym typeface="Source Sans Pro"/>
              </a:defRPr>
            </a:lvl4pPr>
            <a:lvl5pPr indent="-304800" lvl="4" marL="2286000" marR="0" rtl="0" algn="l">
              <a:lnSpc>
                <a:spcPct val="94000"/>
              </a:lnSpc>
              <a:spcBef>
                <a:spcPts val="400"/>
              </a:spcBef>
              <a:spcAft>
                <a:spcPts val="0"/>
              </a:spcAft>
              <a:buClr>
                <a:schemeClr val="dk2"/>
              </a:buClr>
              <a:buSzPts val="1200"/>
              <a:buFont typeface="Source Sans Pro"/>
              <a:buChar char="■"/>
              <a:defRPr b="0" i="0" sz="1200" u="none" cap="none" strike="noStrike">
                <a:solidFill>
                  <a:schemeClr val="dk2"/>
                </a:solidFill>
                <a:latin typeface="Source Sans Pro"/>
                <a:ea typeface="Source Sans Pro"/>
                <a:cs typeface="Source Sans Pro"/>
                <a:sym typeface="Source Sans Pro"/>
              </a:defRPr>
            </a:lvl5pPr>
            <a:lvl6pPr indent="-304800" lvl="5" marL="2743200" marR="0" rtl="0" algn="l">
              <a:lnSpc>
                <a:spcPct val="94000"/>
              </a:lnSpc>
              <a:spcBef>
                <a:spcPts val="400"/>
              </a:spcBef>
              <a:spcAft>
                <a:spcPts val="0"/>
              </a:spcAft>
              <a:buClr>
                <a:schemeClr val="dk2"/>
              </a:buClr>
              <a:buSzPts val="1200"/>
              <a:buFont typeface="Source Sans Pro"/>
              <a:buChar char="–"/>
              <a:defRPr b="0" i="1" sz="1200" u="none" cap="none" strike="noStrike">
                <a:solidFill>
                  <a:schemeClr val="dk2"/>
                </a:solidFill>
                <a:latin typeface="Source Sans Pro"/>
                <a:ea typeface="Source Sans Pro"/>
                <a:cs typeface="Source Sans Pro"/>
                <a:sym typeface="Source Sans Pro"/>
              </a:defRPr>
            </a:lvl6pPr>
            <a:lvl7pPr indent="-298450" lvl="6" marL="3200400" marR="0" rtl="0" algn="l">
              <a:lnSpc>
                <a:spcPct val="94000"/>
              </a:lnSpc>
              <a:spcBef>
                <a:spcPts val="400"/>
              </a:spcBef>
              <a:spcAft>
                <a:spcPts val="0"/>
              </a:spcAft>
              <a:buClr>
                <a:schemeClr val="dk2"/>
              </a:buClr>
              <a:buSzPts val="1100"/>
              <a:buFont typeface="Source Sans Pro"/>
              <a:buChar char="■"/>
              <a:defRPr b="0" i="0" sz="1100" u="none" cap="none" strike="noStrike">
                <a:solidFill>
                  <a:schemeClr val="dk2"/>
                </a:solidFill>
                <a:latin typeface="Source Sans Pro"/>
                <a:ea typeface="Source Sans Pro"/>
                <a:cs typeface="Source Sans Pro"/>
                <a:sym typeface="Source Sans Pro"/>
              </a:defRPr>
            </a:lvl7pPr>
            <a:lvl8pPr indent="-298450" lvl="7" marL="3657600" marR="0" rtl="0" algn="l">
              <a:lnSpc>
                <a:spcPct val="94000"/>
              </a:lnSpc>
              <a:spcBef>
                <a:spcPts val="400"/>
              </a:spcBef>
              <a:spcAft>
                <a:spcPts val="0"/>
              </a:spcAft>
              <a:buClr>
                <a:schemeClr val="dk2"/>
              </a:buClr>
              <a:buSzPts val="1100"/>
              <a:buFont typeface="Source Sans Pro"/>
              <a:buChar char="–"/>
              <a:defRPr b="0" i="1" sz="1100" u="none" cap="none" strike="noStrike">
                <a:solidFill>
                  <a:schemeClr val="dk2"/>
                </a:solidFill>
                <a:latin typeface="Source Sans Pro"/>
                <a:ea typeface="Source Sans Pro"/>
                <a:cs typeface="Source Sans Pro"/>
                <a:sym typeface="Source Sans Pro"/>
              </a:defRPr>
            </a:lvl8pPr>
            <a:lvl9pPr indent="-298450" lvl="8" marL="4114800" marR="0" rtl="0" algn="l">
              <a:lnSpc>
                <a:spcPct val="94000"/>
              </a:lnSpc>
              <a:spcBef>
                <a:spcPts val="400"/>
              </a:spcBef>
              <a:spcAft>
                <a:spcPts val="200"/>
              </a:spcAft>
              <a:buClr>
                <a:schemeClr val="dk2"/>
              </a:buClr>
              <a:buSzPts val="1100"/>
              <a:buFont typeface="Source Sans Pro"/>
              <a:buChar char="■"/>
              <a:defRPr b="0" i="0" sz="1100" u="none" cap="none" strike="noStrike">
                <a:solidFill>
                  <a:schemeClr val="dk2"/>
                </a:solidFill>
                <a:latin typeface="Source Sans Pro"/>
                <a:ea typeface="Source Sans Pro"/>
                <a:cs typeface="Source Sans Pro"/>
                <a:sym typeface="Source Sans Pro"/>
              </a:defRPr>
            </a:lvl9pPr>
          </a:lstStyle>
          <a:p/>
        </p:txBody>
      </p:sp>
      <p:sp>
        <p:nvSpPr>
          <p:cNvPr id="127" name="Google Shape;127;p24"/>
          <p:cNvSpPr txBox="1"/>
          <p:nvPr>
            <p:ph idx="10" type="dt"/>
          </p:nvPr>
        </p:nvSpPr>
        <p:spPr>
          <a:xfrm>
            <a:off x="1042988" y="4840039"/>
            <a:ext cx="903300" cy="303600"/>
          </a:xfrm>
          <a:prstGeom prst="rect">
            <a:avLst/>
          </a:prstGeom>
          <a:noFill/>
          <a:ln>
            <a:noFill/>
          </a:ln>
        </p:spPr>
        <p:txBody>
          <a:bodyPr anchorCtr="0" anchor="t" bIns="68575" lIns="68575" spcFirstLastPara="1" rIns="68575" wrap="square" tIns="68575"/>
          <a:lstStyle>
            <a:lvl1pPr indent="0" lvl="0" marL="0" marR="0" rtl="0" algn="l">
              <a:spcBef>
                <a:spcPts val="0"/>
              </a:spcBef>
              <a:spcAft>
                <a:spcPts val="0"/>
              </a:spcAft>
              <a:buSzPts val="1100"/>
              <a:buNone/>
              <a:defRPr sz="1400">
                <a:solidFill>
                  <a:schemeClr val="dk1"/>
                </a:solidFill>
                <a:latin typeface="Source Sans Pro"/>
                <a:ea typeface="Source Sans Pro"/>
                <a:cs typeface="Source Sans Pro"/>
                <a:sym typeface="Source Sans Pro"/>
              </a:defRPr>
            </a:lvl1pPr>
            <a:lvl2pPr indent="0" lvl="1" marL="3429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128" name="Google Shape;128;p24"/>
          <p:cNvSpPr txBox="1"/>
          <p:nvPr>
            <p:ph idx="11" type="ftr"/>
          </p:nvPr>
        </p:nvSpPr>
        <p:spPr>
          <a:xfrm>
            <a:off x="2170173" y="4840039"/>
            <a:ext cx="4710600" cy="303600"/>
          </a:xfrm>
          <a:prstGeom prst="rect">
            <a:avLst/>
          </a:prstGeom>
          <a:noFill/>
          <a:ln>
            <a:noFill/>
          </a:ln>
        </p:spPr>
        <p:txBody>
          <a:bodyPr anchorCtr="0" anchor="t" bIns="68575" lIns="68575" spcFirstLastPara="1" rIns="68575" wrap="square" tIns="68575"/>
          <a:lstStyle>
            <a:lvl1pPr indent="0" lvl="0" marL="0" marR="0" rtl="0" algn="l">
              <a:spcBef>
                <a:spcPts val="0"/>
              </a:spcBef>
              <a:spcAft>
                <a:spcPts val="0"/>
              </a:spcAft>
              <a:buSzPts val="1100"/>
              <a:buNone/>
              <a:defRPr sz="1400">
                <a:solidFill>
                  <a:schemeClr val="dk1"/>
                </a:solidFill>
                <a:latin typeface="Source Sans Pro"/>
                <a:ea typeface="Source Sans Pro"/>
                <a:cs typeface="Source Sans Pro"/>
                <a:sym typeface="Source Sans Pro"/>
              </a:defRPr>
            </a:lvl1pPr>
            <a:lvl2pPr indent="0" lvl="1" marL="3429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indent="0" lvl="2" marL="6858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indent="0" lvl="3" marL="10287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indent="0" lvl="4" marL="13716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indent="0" lvl="5" marL="17145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indent="0" lvl="6" marL="20574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indent="0" lvl="7" marL="24003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indent="0" lvl="8" marL="2743200" marR="0" rtl="0" algn="l">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129" name="Google Shape;129;p24"/>
          <p:cNvSpPr txBox="1"/>
          <p:nvPr>
            <p:ph idx="12" type="sldNum"/>
          </p:nvPr>
        </p:nvSpPr>
        <p:spPr>
          <a:xfrm>
            <a:off x="7859590" y="4766688"/>
            <a:ext cx="1197300" cy="3036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sz="900">
                <a:solidFill>
                  <a:schemeClr val="dk2"/>
                </a:solidFill>
                <a:latin typeface="Source Sans Pro"/>
                <a:ea typeface="Source Sans Pro"/>
                <a:cs typeface="Source Sans Pro"/>
                <a:sym typeface="Source Sans Pro"/>
              </a:defRPr>
            </a:lvl1pPr>
            <a:lvl2pPr indent="0" lvl="1" marL="0" marR="0" rtl="0" algn="l">
              <a:spcBef>
                <a:spcPts val="0"/>
              </a:spcBef>
              <a:buNone/>
              <a:defRPr sz="900">
                <a:solidFill>
                  <a:schemeClr val="dk2"/>
                </a:solidFill>
                <a:latin typeface="Source Sans Pro"/>
                <a:ea typeface="Source Sans Pro"/>
                <a:cs typeface="Source Sans Pro"/>
                <a:sym typeface="Source Sans Pro"/>
              </a:defRPr>
            </a:lvl2pPr>
            <a:lvl3pPr indent="0" lvl="2" marL="0" marR="0" rtl="0" algn="l">
              <a:spcBef>
                <a:spcPts val="0"/>
              </a:spcBef>
              <a:buNone/>
              <a:defRPr sz="900">
                <a:solidFill>
                  <a:schemeClr val="dk2"/>
                </a:solidFill>
                <a:latin typeface="Source Sans Pro"/>
                <a:ea typeface="Source Sans Pro"/>
                <a:cs typeface="Source Sans Pro"/>
                <a:sym typeface="Source Sans Pro"/>
              </a:defRPr>
            </a:lvl3pPr>
            <a:lvl4pPr indent="0" lvl="3" marL="0" marR="0" rtl="0" algn="l">
              <a:spcBef>
                <a:spcPts val="0"/>
              </a:spcBef>
              <a:buNone/>
              <a:defRPr sz="900">
                <a:solidFill>
                  <a:schemeClr val="dk2"/>
                </a:solidFill>
                <a:latin typeface="Source Sans Pro"/>
                <a:ea typeface="Source Sans Pro"/>
                <a:cs typeface="Source Sans Pro"/>
                <a:sym typeface="Source Sans Pro"/>
              </a:defRPr>
            </a:lvl4pPr>
            <a:lvl5pPr indent="0" lvl="4" marL="0" marR="0" rtl="0" algn="l">
              <a:spcBef>
                <a:spcPts val="0"/>
              </a:spcBef>
              <a:buNone/>
              <a:defRPr sz="900">
                <a:solidFill>
                  <a:schemeClr val="dk2"/>
                </a:solidFill>
                <a:latin typeface="Source Sans Pro"/>
                <a:ea typeface="Source Sans Pro"/>
                <a:cs typeface="Source Sans Pro"/>
                <a:sym typeface="Source Sans Pro"/>
              </a:defRPr>
            </a:lvl5pPr>
            <a:lvl6pPr indent="0" lvl="5" marL="0" marR="0" rtl="0" algn="l">
              <a:spcBef>
                <a:spcPts val="0"/>
              </a:spcBef>
              <a:buNone/>
              <a:defRPr sz="900">
                <a:solidFill>
                  <a:schemeClr val="dk2"/>
                </a:solidFill>
                <a:latin typeface="Source Sans Pro"/>
                <a:ea typeface="Source Sans Pro"/>
                <a:cs typeface="Source Sans Pro"/>
                <a:sym typeface="Source Sans Pro"/>
              </a:defRPr>
            </a:lvl6pPr>
            <a:lvl7pPr indent="0" lvl="6" marL="0" marR="0" rtl="0" algn="l">
              <a:spcBef>
                <a:spcPts val="0"/>
              </a:spcBef>
              <a:buNone/>
              <a:defRPr sz="900">
                <a:solidFill>
                  <a:schemeClr val="dk2"/>
                </a:solidFill>
                <a:latin typeface="Source Sans Pro"/>
                <a:ea typeface="Source Sans Pro"/>
                <a:cs typeface="Source Sans Pro"/>
                <a:sym typeface="Source Sans Pro"/>
              </a:defRPr>
            </a:lvl7pPr>
            <a:lvl8pPr indent="0" lvl="7" marL="0" marR="0" rtl="0" algn="l">
              <a:spcBef>
                <a:spcPts val="0"/>
              </a:spcBef>
              <a:buNone/>
              <a:defRPr sz="900">
                <a:solidFill>
                  <a:schemeClr val="dk2"/>
                </a:solidFill>
                <a:latin typeface="Source Sans Pro"/>
                <a:ea typeface="Source Sans Pro"/>
                <a:cs typeface="Source Sans Pro"/>
                <a:sym typeface="Source Sans Pro"/>
              </a:defRPr>
            </a:lvl8pPr>
            <a:lvl9pPr indent="0" lvl="8" marL="0" marR="0" rtl="0" algn="l">
              <a:spcBef>
                <a:spcPts val="0"/>
              </a:spcBef>
              <a:buNone/>
              <a:defRPr sz="900">
                <a:solidFill>
                  <a:schemeClr val="dk2"/>
                </a:solidFill>
                <a:latin typeface="Source Sans Pro"/>
                <a:ea typeface="Source Sans Pro"/>
                <a:cs typeface="Source Sans Pro"/>
                <a:sym typeface="Source Sans Pro"/>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1.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1028700" y="514350"/>
            <a:ext cx="7200900" cy="1114500"/>
          </a:xfrm>
          <a:prstGeom prst="rect">
            <a:avLst/>
          </a:prstGeom>
          <a:noFill/>
          <a:ln>
            <a:noFill/>
          </a:ln>
        </p:spPr>
        <p:txBody>
          <a:bodyPr anchorCtr="0" anchor="t" bIns="68575" lIns="68575" spcFirstLastPara="1" rIns="68575" wrap="square" tIns="68575"/>
          <a:lstStyle>
            <a:lvl1pPr indent="0" lvl="0" marL="0" marR="0" rtl="0" algn="l">
              <a:lnSpc>
                <a:spcPct val="89000"/>
              </a:lnSpc>
              <a:spcBef>
                <a:spcPts val="0"/>
              </a:spcBef>
              <a:spcAft>
                <a:spcPts val="0"/>
              </a:spcAft>
              <a:buClr>
                <a:schemeClr val="dk2"/>
              </a:buClr>
              <a:buSzPts val="1100"/>
              <a:buFont typeface="Source Sans Pro"/>
              <a:buNone/>
              <a:defRPr b="0" i="0" sz="3300" u="none" cap="none" strike="noStrike">
                <a:solidFill>
                  <a:schemeClr val="dk2"/>
                </a:solidFill>
                <a:latin typeface="Source Sans Pro"/>
                <a:ea typeface="Source Sans Pro"/>
                <a:cs typeface="Source Sans Pro"/>
                <a:sym typeface="Source Sans Pro"/>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52" name="Google Shape;52;p13"/>
          <p:cNvSpPr txBox="1"/>
          <p:nvPr>
            <p:ph idx="1" type="body"/>
          </p:nvPr>
        </p:nvSpPr>
        <p:spPr>
          <a:xfrm>
            <a:off x="1028700" y="1714500"/>
            <a:ext cx="7200900" cy="2685900"/>
          </a:xfrm>
          <a:prstGeom prst="rect">
            <a:avLst/>
          </a:prstGeom>
          <a:noFill/>
          <a:ln>
            <a:noFill/>
          </a:ln>
        </p:spPr>
        <p:txBody>
          <a:bodyPr anchorCtr="0" anchor="t" bIns="68575" lIns="68575" spcFirstLastPara="1" rIns="68575" wrap="square" tIns="68575"/>
          <a:lstStyle>
            <a:lvl1pPr indent="-323850" lvl="0" marL="457200" marR="0" rtl="0" algn="l">
              <a:lnSpc>
                <a:spcPct val="94000"/>
              </a:lnSpc>
              <a:spcBef>
                <a:spcPts val="800"/>
              </a:spcBef>
              <a:spcAft>
                <a:spcPts val="0"/>
              </a:spcAft>
              <a:buClr>
                <a:schemeClr val="dk2"/>
              </a:buClr>
              <a:buSzPts val="1500"/>
              <a:buFont typeface="Source Sans Pro"/>
              <a:buChar char="■"/>
              <a:defRPr b="0" i="0" sz="1500" u="none" cap="none" strike="noStrike">
                <a:solidFill>
                  <a:schemeClr val="dk2"/>
                </a:solidFill>
                <a:latin typeface="Source Sans Pro"/>
                <a:ea typeface="Source Sans Pro"/>
                <a:cs typeface="Source Sans Pro"/>
                <a:sym typeface="Source Sans Pro"/>
              </a:defRPr>
            </a:lvl1pPr>
            <a:lvl2pPr indent="-323850" lvl="1" marL="914400" marR="0" rtl="0" algn="l">
              <a:lnSpc>
                <a:spcPct val="94000"/>
              </a:lnSpc>
              <a:spcBef>
                <a:spcPts val="400"/>
              </a:spcBef>
              <a:spcAft>
                <a:spcPts val="0"/>
              </a:spcAft>
              <a:buClr>
                <a:schemeClr val="dk2"/>
              </a:buClr>
              <a:buSzPts val="1500"/>
              <a:buFont typeface="Source Sans Pro"/>
              <a:buChar char="–"/>
              <a:defRPr b="0" i="1" sz="1500" u="none" cap="none" strike="noStrike">
                <a:solidFill>
                  <a:schemeClr val="dk2"/>
                </a:solidFill>
                <a:latin typeface="Source Sans Pro"/>
                <a:ea typeface="Source Sans Pro"/>
                <a:cs typeface="Source Sans Pro"/>
                <a:sym typeface="Source Sans Pro"/>
              </a:defRPr>
            </a:lvl2pPr>
            <a:lvl3pPr indent="-317500" lvl="2" marL="1371600" marR="0" rtl="0" algn="l">
              <a:lnSpc>
                <a:spcPct val="94000"/>
              </a:lnSpc>
              <a:spcBef>
                <a:spcPts val="400"/>
              </a:spcBef>
              <a:spcAft>
                <a:spcPts val="0"/>
              </a:spcAft>
              <a:buClr>
                <a:schemeClr val="dk2"/>
              </a:buClr>
              <a:buSzPts val="1400"/>
              <a:buFont typeface="Source Sans Pro"/>
              <a:buChar char="■"/>
              <a:defRPr b="0" i="0" sz="1400" u="none" cap="none" strike="noStrike">
                <a:solidFill>
                  <a:schemeClr val="dk2"/>
                </a:solidFill>
                <a:latin typeface="Source Sans Pro"/>
                <a:ea typeface="Source Sans Pro"/>
                <a:cs typeface="Source Sans Pro"/>
                <a:sym typeface="Source Sans Pro"/>
              </a:defRPr>
            </a:lvl3pPr>
            <a:lvl4pPr indent="-317500" lvl="3" marL="1828800" marR="0" rtl="0" algn="l">
              <a:lnSpc>
                <a:spcPct val="94000"/>
              </a:lnSpc>
              <a:spcBef>
                <a:spcPts val="400"/>
              </a:spcBef>
              <a:spcAft>
                <a:spcPts val="0"/>
              </a:spcAft>
              <a:buClr>
                <a:schemeClr val="dk2"/>
              </a:buClr>
              <a:buSzPts val="1400"/>
              <a:buFont typeface="Source Sans Pro"/>
              <a:buChar char="–"/>
              <a:defRPr b="0" i="1" sz="1400" u="none" cap="none" strike="noStrike">
                <a:solidFill>
                  <a:schemeClr val="dk2"/>
                </a:solidFill>
                <a:latin typeface="Source Sans Pro"/>
                <a:ea typeface="Source Sans Pro"/>
                <a:cs typeface="Source Sans Pro"/>
                <a:sym typeface="Source Sans Pro"/>
              </a:defRPr>
            </a:lvl4pPr>
            <a:lvl5pPr indent="-304800" lvl="4" marL="2286000" marR="0" rtl="0" algn="l">
              <a:lnSpc>
                <a:spcPct val="94000"/>
              </a:lnSpc>
              <a:spcBef>
                <a:spcPts val="400"/>
              </a:spcBef>
              <a:spcAft>
                <a:spcPts val="0"/>
              </a:spcAft>
              <a:buClr>
                <a:schemeClr val="dk2"/>
              </a:buClr>
              <a:buSzPts val="1200"/>
              <a:buFont typeface="Source Sans Pro"/>
              <a:buChar char="■"/>
              <a:defRPr b="0" i="0" sz="1200" u="none" cap="none" strike="noStrike">
                <a:solidFill>
                  <a:schemeClr val="dk2"/>
                </a:solidFill>
                <a:latin typeface="Source Sans Pro"/>
                <a:ea typeface="Source Sans Pro"/>
                <a:cs typeface="Source Sans Pro"/>
                <a:sym typeface="Source Sans Pro"/>
              </a:defRPr>
            </a:lvl5pPr>
            <a:lvl6pPr indent="-304800" lvl="5" marL="2743200" marR="0" rtl="0" algn="l">
              <a:lnSpc>
                <a:spcPct val="94000"/>
              </a:lnSpc>
              <a:spcBef>
                <a:spcPts val="400"/>
              </a:spcBef>
              <a:spcAft>
                <a:spcPts val="0"/>
              </a:spcAft>
              <a:buClr>
                <a:schemeClr val="dk2"/>
              </a:buClr>
              <a:buSzPts val="1200"/>
              <a:buFont typeface="Source Sans Pro"/>
              <a:buChar char="–"/>
              <a:defRPr b="0" i="1" sz="1200" u="none" cap="none" strike="noStrike">
                <a:solidFill>
                  <a:schemeClr val="dk2"/>
                </a:solidFill>
                <a:latin typeface="Source Sans Pro"/>
                <a:ea typeface="Source Sans Pro"/>
                <a:cs typeface="Source Sans Pro"/>
                <a:sym typeface="Source Sans Pro"/>
              </a:defRPr>
            </a:lvl6pPr>
            <a:lvl7pPr indent="-298450" lvl="6" marL="3200400" marR="0" rtl="0" algn="l">
              <a:lnSpc>
                <a:spcPct val="94000"/>
              </a:lnSpc>
              <a:spcBef>
                <a:spcPts val="400"/>
              </a:spcBef>
              <a:spcAft>
                <a:spcPts val="0"/>
              </a:spcAft>
              <a:buClr>
                <a:schemeClr val="dk2"/>
              </a:buClr>
              <a:buSzPts val="1100"/>
              <a:buFont typeface="Source Sans Pro"/>
              <a:buChar char="■"/>
              <a:defRPr b="0" i="0" sz="1100" u="none" cap="none" strike="noStrike">
                <a:solidFill>
                  <a:schemeClr val="dk2"/>
                </a:solidFill>
                <a:latin typeface="Source Sans Pro"/>
                <a:ea typeface="Source Sans Pro"/>
                <a:cs typeface="Source Sans Pro"/>
                <a:sym typeface="Source Sans Pro"/>
              </a:defRPr>
            </a:lvl7pPr>
            <a:lvl8pPr indent="-298450" lvl="7" marL="3657600" marR="0" rtl="0" algn="l">
              <a:lnSpc>
                <a:spcPct val="94000"/>
              </a:lnSpc>
              <a:spcBef>
                <a:spcPts val="400"/>
              </a:spcBef>
              <a:spcAft>
                <a:spcPts val="0"/>
              </a:spcAft>
              <a:buClr>
                <a:schemeClr val="dk2"/>
              </a:buClr>
              <a:buSzPts val="1100"/>
              <a:buFont typeface="Source Sans Pro"/>
              <a:buChar char="–"/>
              <a:defRPr b="0" i="1" sz="1100" u="none" cap="none" strike="noStrike">
                <a:solidFill>
                  <a:schemeClr val="dk2"/>
                </a:solidFill>
                <a:latin typeface="Source Sans Pro"/>
                <a:ea typeface="Source Sans Pro"/>
                <a:cs typeface="Source Sans Pro"/>
                <a:sym typeface="Source Sans Pro"/>
              </a:defRPr>
            </a:lvl8pPr>
            <a:lvl9pPr indent="-298450" lvl="8" marL="4114800" marR="0" rtl="0" algn="l">
              <a:lnSpc>
                <a:spcPct val="94000"/>
              </a:lnSpc>
              <a:spcBef>
                <a:spcPts val="400"/>
              </a:spcBef>
              <a:spcAft>
                <a:spcPts val="200"/>
              </a:spcAft>
              <a:buClr>
                <a:schemeClr val="dk2"/>
              </a:buClr>
              <a:buSzPts val="1100"/>
              <a:buFont typeface="Source Sans Pro"/>
              <a:buChar char="■"/>
              <a:defRPr b="0" i="0" sz="1100" u="none" cap="none" strike="noStrike">
                <a:solidFill>
                  <a:schemeClr val="dk2"/>
                </a:solidFill>
                <a:latin typeface="Source Sans Pro"/>
                <a:ea typeface="Source Sans Pro"/>
                <a:cs typeface="Source Sans Pro"/>
                <a:sym typeface="Source Sans Pro"/>
              </a:defRPr>
            </a:lvl9pPr>
          </a:lstStyle>
          <a:p/>
        </p:txBody>
      </p:sp>
      <p:sp>
        <p:nvSpPr>
          <p:cNvPr id="53" name="Google Shape;53;p13"/>
          <p:cNvSpPr txBox="1"/>
          <p:nvPr>
            <p:ph idx="12" type="sldNum"/>
          </p:nvPr>
        </p:nvSpPr>
        <p:spPr>
          <a:xfrm>
            <a:off x="7859590" y="4766688"/>
            <a:ext cx="1197300" cy="3036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b="0" i="0" sz="900" u="none" cap="none" strike="noStrike">
                <a:solidFill>
                  <a:schemeClr val="dk2"/>
                </a:solidFill>
                <a:latin typeface="Source Sans Pro"/>
                <a:ea typeface="Source Sans Pro"/>
                <a:cs typeface="Source Sans Pro"/>
                <a:sym typeface="Source Sans Pro"/>
              </a:defRPr>
            </a:lvl1pPr>
            <a:lvl2pPr indent="0" lvl="1" marL="0" marR="0" rtl="0" algn="l">
              <a:spcBef>
                <a:spcPts val="0"/>
              </a:spcBef>
              <a:buNone/>
              <a:defRPr b="0" i="0" sz="900" u="none" cap="none" strike="noStrike">
                <a:solidFill>
                  <a:schemeClr val="dk2"/>
                </a:solidFill>
                <a:latin typeface="Source Sans Pro"/>
                <a:ea typeface="Source Sans Pro"/>
                <a:cs typeface="Source Sans Pro"/>
                <a:sym typeface="Source Sans Pro"/>
              </a:defRPr>
            </a:lvl2pPr>
            <a:lvl3pPr indent="0" lvl="2" marL="0" marR="0" rtl="0" algn="l">
              <a:spcBef>
                <a:spcPts val="0"/>
              </a:spcBef>
              <a:buNone/>
              <a:defRPr b="0" i="0" sz="900" u="none" cap="none" strike="noStrike">
                <a:solidFill>
                  <a:schemeClr val="dk2"/>
                </a:solidFill>
                <a:latin typeface="Source Sans Pro"/>
                <a:ea typeface="Source Sans Pro"/>
                <a:cs typeface="Source Sans Pro"/>
                <a:sym typeface="Source Sans Pro"/>
              </a:defRPr>
            </a:lvl3pPr>
            <a:lvl4pPr indent="0" lvl="3" marL="0" marR="0" rtl="0" algn="l">
              <a:spcBef>
                <a:spcPts val="0"/>
              </a:spcBef>
              <a:buNone/>
              <a:defRPr b="0" i="0" sz="900" u="none" cap="none" strike="noStrike">
                <a:solidFill>
                  <a:schemeClr val="dk2"/>
                </a:solidFill>
                <a:latin typeface="Source Sans Pro"/>
                <a:ea typeface="Source Sans Pro"/>
                <a:cs typeface="Source Sans Pro"/>
                <a:sym typeface="Source Sans Pro"/>
              </a:defRPr>
            </a:lvl4pPr>
            <a:lvl5pPr indent="0" lvl="4" marL="0" marR="0" rtl="0" algn="l">
              <a:spcBef>
                <a:spcPts val="0"/>
              </a:spcBef>
              <a:buNone/>
              <a:defRPr b="0" i="0" sz="900" u="none" cap="none" strike="noStrike">
                <a:solidFill>
                  <a:schemeClr val="dk2"/>
                </a:solidFill>
                <a:latin typeface="Source Sans Pro"/>
                <a:ea typeface="Source Sans Pro"/>
                <a:cs typeface="Source Sans Pro"/>
                <a:sym typeface="Source Sans Pro"/>
              </a:defRPr>
            </a:lvl5pPr>
            <a:lvl6pPr indent="0" lvl="5" marL="0" marR="0" rtl="0" algn="l">
              <a:spcBef>
                <a:spcPts val="0"/>
              </a:spcBef>
              <a:buNone/>
              <a:defRPr b="0" i="0" sz="900" u="none" cap="none" strike="noStrike">
                <a:solidFill>
                  <a:schemeClr val="dk2"/>
                </a:solidFill>
                <a:latin typeface="Source Sans Pro"/>
                <a:ea typeface="Source Sans Pro"/>
                <a:cs typeface="Source Sans Pro"/>
                <a:sym typeface="Source Sans Pro"/>
              </a:defRPr>
            </a:lvl6pPr>
            <a:lvl7pPr indent="0" lvl="6" marL="0" marR="0" rtl="0" algn="l">
              <a:spcBef>
                <a:spcPts val="0"/>
              </a:spcBef>
              <a:buNone/>
              <a:defRPr b="0" i="0" sz="900" u="none" cap="none" strike="noStrike">
                <a:solidFill>
                  <a:schemeClr val="dk2"/>
                </a:solidFill>
                <a:latin typeface="Source Sans Pro"/>
                <a:ea typeface="Source Sans Pro"/>
                <a:cs typeface="Source Sans Pro"/>
                <a:sym typeface="Source Sans Pro"/>
              </a:defRPr>
            </a:lvl7pPr>
            <a:lvl8pPr indent="0" lvl="7" marL="0" marR="0" rtl="0" algn="l">
              <a:spcBef>
                <a:spcPts val="0"/>
              </a:spcBef>
              <a:buNone/>
              <a:defRPr b="0" i="0" sz="900" u="none" cap="none" strike="noStrike">
                <a:solidFill>
                  <a:schemeClr val="dk2"/>
                </a:solidFill>
                <a:latin typeface="Source Sans Pro"/>
                <a:ea typeface="Source Sans Pro"/>
                <a:cs typeface="Source Sans Pro"/>
                <a:sym typeface="Source Sans Pro"/>
              </a:defRPr>
            </a:lvl8pPr>
            <a:lvl9pPr indent="0" lvl="8" marL="0" marR="0" rtl="0" algn="l">
              <a:spcBef>
                <a:spcPts val="0"/>
              </a:spcBef>
              <a:buNone/>
              <a:defRPr b="0" i="0" sz="900" u="none" cap="none" strike="noStrike">
                <a:solidFill>
                  <a:schemeClr val="dk2"/>
                </a:solidFill>
                <a:latin typeface="Source Sans Pro"/>
                <a:ea typeface="Source Sans Pro"/>
                <a:cs typeface="Source Sans Pro"/>
                <a:sym typeface="Source Sans Pro"/>
              </a:defRPr>
            </a:lvl9pPr>
          </a:lstStyle>
          <a:p>
            <a:pPr indent="0" lvl="0" marL="0">
              <a:spcBef>
                <a:spcPts val="0"/>
              </a:spcBef>
              <a:spcAft>
                <a:spcPts val="0"/>
              </a:spcAft>
              <a:buNone/>
            </a:pPr>
            <a:fld id="{00000000-1234-1234-1234-123412341234}" type="slidenum">
              <a:rPr lang="en"/>
              <a:t>‹#›</a:t>
            </a:fld>
            <a:endParaRPr/>
          </a:p>
        </p:txBody>
      </p:sp>
      <p:sp>
        <p:nvSpPr>
          <p:cNvPr descr="https://www.cmu.edu/marcom/brand-standards/downloads/images/cmu-plaid-digital.png" id="54" name="Google Shape;54;p13"/>
          <p:cNvSpPr/>
          <p:nvPr/>
        </p:nvSpPr>
        <p:spPr>
          <a:xfrm>
            <a:off x="4457700" y="2457450"/>
            <a:ext cx="228600" cy="2286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Source Sans Pro"/>
              <a:ea typeface="Source Sans Pro"/>
              <a:cs typeface="Source Sans Pro"/>
              <a:sym typeface="Source Sans Pro"/>
            </a:endParaRPr>
          </a:p>
        </p:txBody>
      </p:sp>
      <p:grpSp>
        <p:nvGrpSpPr>
          <p:cNvPr id="55" name="Google Shape;55;p13"/>
          <p:cNvGrpSpPr/>
          <p:nvPr/>
        </p:nvGrpSpPr>
        <p:grpSpPr>
          <a:xfrm flipH="1" rot="-5400000">
            <a:off x="-2337180" y="2337323"/>
            <a:ext cx="5143841" cy="469195"/>
            <a:chOff x="0" y="5745892"/>
            <a:chExt cx="12192085" cy="1112100"/>
          </a:xfrm>
        </p:grpSpPr>
        <p:pic>
          <p:nvPicPr>
            <p:cNvPr id="56" name="Google Shape;56;p13"/>
            <p:cNvPicPr preferRelativeResize="0"/>
            <p:nvPr/>
          </p:nvPicPr>
          <p:blipFill rotWithShape="1">
            <a:blip r:embed="rId1">
              <a:alphaModFix/>
            </a:blip>
            <a:srcRect b="0" l="7059" r="176" t="83783"/>
            <a:stretch/>
          </p:blipFill>
          <p:spPr>
            <a:xfrm>
              <a:off x="0" y="5745892"/>
              <a:ext cx="6361800" cy="1112100"/>
            </a:xfrm>
            <a:prstGeom prst="rect">
              <a:avLst/>
            </a:prstGeom>
            <a:noFill/>
            <a:ln>
              <a:noFill/>
            </a:ln>
          </p:spPr>
        </p:pic>
        <p:pic>
          <p:nvPicPr>
            <p:cNvPr id="57" name="Google Shape;57;p13"/>
            <p:cNvPicPr preferRelativeResize="0"/>
            <p:nvPr/>
          </p:nvPicPr>
          <p:blipFill rotWithShape="1">
            <a:blip r:embed="rId1">
              <a:alphaModFix/>
            </a:blip>
            <a:srcRect b="0" l="7059" r="176" t="83783"/>
            <a:stretch/>
          </p:blipFill>
          <p:spPr>
            <a:xfrm>
              <a:off x="4069492" y="5745892"/>
              <a:ext cx="6361800" cy="1112100"/>
            </a:xfrm>
            <a:prstGeom prst="rect">
              <a:avLst/>
            </a:prstGeom>
            <a:noFill/>
            <a:ln>
              <a:noFill/>
            </a:ln>
          </p:spPr>
        </p:pic>
        <p:pic>
          <p:nvPicPr>
            <p:cNvPr id="58" name="Google Shape;58;p13"/>
            <p:cNvPicPr preferRelativeResize="0"/>
            <p:nvPr/>
          </p:nvPicPr>
          <p:blipFill rotWithShape="1">
            <a:blip r:embed="rId1">
              <a:alphaModFix/>
            </a:blip>
            <a:srcRect b="0" l="7057" r="32362" t="83783"/>
            <a:stretch/>
          </p:blipFill>
          <p:spPr>
            <a:xfrm>
              <a:off x="8037385" y="5745892"/>
              <a:ext cx="4154700" cy="1112100"/>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4.png"/><Relationship Id="rId6" Type="http://schemas.openxmlformats.org/officeDocument/2006/relationships/image" Target="../media/image13.png"/><Relationship Id="rId7"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5"/>
          <p:cNvSpPr txBox="1"/>
          <p:nvPr>
            <p:ph type="ctrTitle"/>
          </p:nvPr>
        </p:nvSpPr>
        <p:spPr>
          <a:xfrm>
            <a:off x="142950" y="3"/>
            <a:ext cx="8858100" cy="2054700"/>
          </a:xfrm>
          <a:prstGeom prst="rect">
            <a:avLst/>
          </a:prstGeom>
          <a:noFill/>
          <a:ln>
            <a:noFill/>
          </a:ln>
        </p:spPr>
        <p:txBody>
          <a:bodyPr anchorCtr="0" anchor="b" bIns="34275" lIns="68575" spcFirstLastPara="1" rIns="68575" wrap="square" tIns="34275">
            <a:noAutofit/>
          </a:bodyPr>
          <a:lstStyle/>
          <a:p>
            <a:pPr indent="0" lvl="0" marL="0" marR="0" rtl="0" algn="ctr">
              <a:lnSpc>
                <a:spcPct val="89000"/>
              </a:lnSpc>
              <a:spcBef>
                <a:spcPts val="0"/>
              </a:spcBef>
              <a:spcAft>
                <a:spcPts val="0"/>
              </a:spcAft>
              <a:buClr>
                <a:schemeClr val="dk2"/>
              </a:buClr>
              <a:buFont typeface="Source Sans Pro"/>
              <a:buNone/>
            </a:pPr>
            <a:r>
              <a:rPr b="1" lang="en" sz="3000">
                <a:solidFill>
                  <a:schemeClr val="dk1"/>
                </a:solidFill>
                <a:latin typeface="Arial"/>
                <a:ea typeface="Arial"/>
                <a:cs typeface="Arial"/>
                <a:sym typeface="Arial"/>
              </a:rPr>
              <a:t>An Overview of Reducing Tribological effects on Wind Turbines</a:t>
            </a:r>
            <a:br>
              <a:rPr b="0" i="0" lang="en" sz="3300" u="none" cap="none" strike="noStrike">
                <a:solidFill>
                  <a:schemeClr val="dk2"/>
                </a:solidFill>
                <a:latin typeface="Source Sans Pro"/>
                <a:ea typeface="Source Sans Pro"/>
                <a:cs typeface="Source Sans Pro"/>
                <a:sym typeface="Source Sans Pro"/>
              </a:rPr>
            </a:br>
            <a:endParaRPr b="0" i="0" sz="2300" u="none" cap="none" strike="noStrike">
              <a:solidFill>
                <a:schemeClr val="dk2"/>
              </a:solidFill>
              <a:latin typeface="Source Sans Pro"/>
              <a:ea typeface="Source Sans Pro"/>
              <a:cs typeface="Source Sans Pro"/>
              <a:sym typeface="Source Sans Pro"/>
            </a:endParaRPr>
          </a:p>
        </p:txBody>
      </p:sp>
      <p:sp>
        <p:nvSpPr>
          <p:cNvPr id="135" name="Google Shape;135;p25"/>
          <p:cNvSpPr txBox="1"/>
          <p:nvPr>
            <p:ph idx="1" type="subTitle"/>
          </p:nvPr>
        </p:nvSpPr>
        <p:spPr>
          <a:xfrm>
            <a:off x="2009929" y="2009947"/>
            <a:ext cx="5123700" cy="814800"/>
          </a:xfrm>
          <a:prstGeom prst="rect">
            <a:avLst/>
          </a:prstGeom>
          <a:noFill/>
          <a:ln>
            <a:noFill/>
          </a:ln>
        </p:spPr>
        <p:txBody>
          <a:bodyPr anchorCtr="0" anchor="t" bIns="34275" lIns="68575" spcFirstLastPara="1" rIns="68575" wrap="square" tIns="34275">
            <a:noAutofit/>
          </a:bodyPr>
          <a:lstStyle/>
          <a:p>
            <a:pPr indent="0" lvl="0" marL="0" marR="0" rtl="0" algn="ctr">
              <a:lnSpc>
                <a:spcPct val="102000"/>
              </a:lnSpc>
              <a:spcBef>
                <a:spcPts val="0"/>
              </a:spcBef>
              <a:spcAft>
                <a:spcPts val="0"/>
              </a:spcAft>
              <a:buClr>
                <a:schemeClr val="dk2"/>
              </a:buClr>
              <a:buFont typeface="Source Sans Pro"/>
              <a:buNone/>
            </a:pPr>
            <a:r>
              <a:rPr lang="en" sz="1800"/>
              <a:t>Ryan Pearce, Samer Abdelmoty, </a:t>
            </a:r>
            <a:r>
              <a:rPr lang="en" sz="1800">
                <a:solidFill>
                  <a:schemeClr val="dk1"/>
                </a:solidFill>
              </a:rPr>
              <a:t>Katrina Gualtieri</a:t>
            </a:r>
            <a:endParaRPr sz="1800"/>
          </a:p>
        </p:txBody>
      </p:sp>
      <p:pic>
        <p:nvPicPr>
          <p:cNvPr id="136" name="Google Shape;136;p25"/>
          <p:cNvPicPr preferRelativeResize="0"/>
          <p:nvPr/>
        </p:nvPicPr>
        <p:blipFill rotWithShape="1">
          <a:blip r:embed="rId3">
            <a:alphaModFix/>
          </a:blip>
          <a:srcRect b="0" l="0" r="0" t="0"/>
          <a:stretch/>
        </p:blipFill>
        <p:spPr>
          <a:xfrm>
            <a:off x="3438598" y="2707398"/>
            <a:ext cx="2266800" cy="2266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34"/>
          <p:cNvSpPr txBox="1"/>
          <p:nvPr>
            <p:ph type="title"/>
          </p:nvPr>
        </p:nvSpPr>
        <p:spPr>
          <a:xfrm>
            <a:off x="1028700" y="514350"/>
            <a:ext cx="7200900" cy="634800"/>
          </a:xfrm>
          <a:prstGeom prst="rect">
            <a:avLst/>
          </a:prstGeom>
        </p:spPr>
        <p:txBody>
          <a:bodyPr anchorCtr="0" anchor="t" bIns="68575" lIns="68575" spcFirstLastPara="1" rIns="68575" wrap="square" tIns="68575">
            <a:noAutofit/>
          </a:bodyPr>
          <a:lstStyle/>
          <a:p>
            <a:pPr indent="0" lvl="0" marL="0" rtl="0">
              <a:spcBef>
                <a:spcPts val="0"/>
              </a:spcBef>
              <a:spcAft>
                <a:spcPts val="0"/>
              </a:spcAft>
              <a:buNone/>
            </a:pPr>
            <a:r>
              <a:rPr lang="en"/>
              <a:t>Blade Tip Erosion</a:t>
            </a:r>
            <a:endParaRPr/>
          </a:p>
        </p:txBody>
      </p:sp>
      <p:sp>
        <p:nvSpPr>
          <p:cNvPr id="204" name="Google Shape;204;p34"/>
          <p:cNvSpPr txBox="1"/>
          <p:nvPr>
            <p:ph idx="1" type="body"/>
          </p:nvPr>
        </p:nvSpPr>
        <p:spPr>
          <a:xfrm>
            <a:off x="1028700" y="1306725"/>
            <a:ext cx="4648200" cy="3093900"/>
          </a:xfrm>
          <a:prstGeom prst="rect">
            <a:avLst/>
          </a:prstGeom>
        </p:spPr>
        <p:txBody>
          <a:bodyPr anchorCtr="0" anchor="t" bIns="68575" lIns="68575" spcFirstLastPara="1" rIns="68575" wrap="square" tIns="68575">
            <a:noAutofit/>
          </a:bodyPr>
          <a:lstStyle/>
          <a:p>
            <a:pPr indent="-190500" lvl="0" marL="292100" rtl="0">
              <a:spcBef>
                <a:spcPts val="800"/>
              </a:spcBef>
              <a:spcAft>
                <a:spcPts val="0"/>
              </a:spcAft>
              <a:buNone/>
            </a:pPr>
            <a:r>
              <a:rPr lang="en"/>
              <a:t>Blade can increase drag by 6 -500% depending on severity of wear</a:t>
            </a:r>
            <a:endParaRPr/>
          </a:p>
          <a:p>
            <a:pPr indent="-190500" lvl="0" marL="292100" rtl="0">
              <a:spcBef>
                <a:spcPts val="800"/>
              </a:spcBef>
              <a:spcAft>
                <a:spcPts val="0"/>
              </a:spcAft>
              <a:buNone/>
            </a:pPr>
            <a:r>
              <a:rPr lang="en"/>
              <a:t>If drag is increased by 80% annual energy production decreases by 5%</a:t>
            </a:r>
            <a:endParaRPr/>
          </a:p>
          <a:p>
            <a:pPr indent="-190500" lvl="0" marL="292100" rtl="0">
              <a:spcBef>
                <a:spcPts val="800"/>
              </a:spcBef>
              <a:spcAft>
                <a:spcPts val="0"/>
              </a:spcAft>
              <a:buNone/>
            </a:pPr>
            <a:r>
              <a:rPr lang="en"/>
              <a:t>Wear can begin to occur as shortly as 2 years</a:t>
            </a:r>
            <a:endParaRPr/>
          </a:p>
          <a:p>
            <a:pPr indent="-190500" lvl="0" marL="292100" rtl="0">
              <a:spcBef>
                <a:spcPts val="800"/>
              </a:spcBef>
              <a:spcAft>
                <a:spcPts val="0"/>
              </a:spcAft>
              <a:buNone/>
            </a:pPr>
            <a:r>
              <a:rPr lang="en"/>
              <a:t>Potential solutions are Tapes and Coatings</a:t>
            </a:r>
            <a:endParaRPr/>
          </a:p>
          <a:p>
            <a:pPr indent="-190500" lvl="0" marL="292100" rtl="0">
              <a:spcBef>
                <a:spcPts val="800"/>
              </a:spcBef>
              <a:spcAft>
                <a:spcPts val="200"/>
              </a:spcAft>
              <a:buNone/>
            </a:pPr>
            <a:r>
              <a:rPr lang="en"/>
              <a:t>Drawbacks to Tapes are a slight increase in drag coupled with </a:t>
            </a:r>
            <a:endParaRPr/>
          </a:p>
        </p:txBody>
      </p:sp>
      <p:pic>
        <p:nvPicPr>
          <p:cNvPr id="205" name="Google Shape;205;p34"/>
          <p:cNvPicPr preferRelativeResize="0"/>
          <p:nvPr/>
        </p:nvPicPr>
        <p:blipFill>
          <a:blip r:embed="rId3">
            <a:alphaModFix/>
          </a:blip>
          <a:stretch>
            <a:fillRect/>
          </a:stretch>
        </p:blipFill>
        <p:spPr>
          <a:xfrm>
            <a:off x="5676900" y="1306713"/>
            <a:ext cx="2552700" cy="3400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35"/>
          <p:cNvSpPr txBox="1"/>
          <p:nvPr>
            <p:ph type="title"/>
          </p:nvPr>
        </p:nvSpPr>
        <p:spPr>
          <a:xfrm>
            <a:off x="1028700" y="514350"/>
            <a:ext cx="7200900" cy="634800"/>
          </a:xfrm>
          <a:prstGeom prst="rect">
            <a:avLst/>
          </a:prstGeom>
        </p:spPr>
        <p:txBody>
          <a:bodyPr anchorCtr="0" anchor="t" bIns="68575" lIns="68575" spcFirstLastPara="1" rIns="68575" wrap="square" tIns="68575">
            <a:noAutofit/>
          </a:bodyPr>
          <a:lstStyle/>
          <a:p>
            <a:pPr indent="0" lvl="0" marL="0" rtl="0">
              <a:spcBef>
                <a:spcPts val="0"/>
              </a:spcBef>
              <a:spcAft>
                <a:spcPts val="0"/>
              </a:spcAft>
              <a:buNone/>
            </a:pPr>
            <a:r>
              <a:rPr lang="en"/>
              <a:t>Gearbox Lubrication</a:t>
            </a:r>
            <a:endParaRPr/>
          </a:p>
        </p:txBody>
      </p:sp>
      <p:sp>
        <p:nvSpPr>
          <p:cNvPr id="211" name="Google Shape;211;p35"/>
          <p:cNvSpPr txBox="1"/>
          <p:nvPr>
            <p:ph idx="1" type="body"/>
          </p:nvPr>
        </p:nvSpPr>
        <p:spPr>
          <a:xfrm>
            <a:off x="1028700" y="1149152"/>
            <a:ext cx="7200900" cy="3093900"/>
          </a:xfrm>
          <a:prstGeom prst="rect">
            <a:avLst/>
          </a:prstGeom>
        </p:spPr>
        <p:txBody>
          <a:bodyPr anchorCtr="0" anchor="t" bIns="68575" lIns="68575" spcFirstLastPara="1" rIns="68575" wrap="square" tIns="68575">
            <a:noAutofit/>
          </a:bodyPr>
          <a:lstStyle/>
          <a:p>
            <a:pPr indent="-190500" lvl="0" marL="292100" rtl="0">
              <a:spcBef>
                <a:spcPts val="800"/>
              </a:spcBef>
              <a:spcAft>
                <a:spcPts val="0"/>
              </a:spcAft>
              <a:buClr>
                <a:schemeClr val="dk1"/>
              </a:buClr>
              <a:buSzPts val="1100"/>
              <a:buFont typeface="Arial"/>
              <a:buNone/>
            </a:pPr>
            <a:r>
              <a:rPr b="1" lang="en" sz="950">
                <a:solidFill>
                  <a:srgbClr val="222222"/>
                </a:solidFill>
                <a:highlight>
                  <a:srgbClr val="FFFFFF"/>
                </a:highlight>
                <a:latin typeface="Arial"/>
                <a:ea typeface="Arial"/>
                <a:cs typeface="Arial"/>
                <a:sym typeface="Arial"/>
              </a:rPr>
              <a:t>Problem:</a:t>
            </a:r>
            <a:r>
              <a:rPr lang="en" sz="950">
                <a:solidFill>
                  <a:srgbClr val="222222"/>
                </a:solidFill>
                <a:highlight>
                  <a:srgbClr val="FFFFFF"/>
                </a:highlight>
                <a:latin typeface="Arial"/>
                <a:ea typeface="Arial"/>
                <a:cs typeface="Arial"/>
                <a:sym typeface="Arial"/>
              </a:rPr>
              <a:t> Failure of gearboxes in wind turbines due to high stress imposed from rotation mechanism over many lifecycles. Lubrication can help prolong the lifespan of the moving parts and reduce tribology inside the box, however it is difficult to determine a “one size fits all” lubricant for varying stresses and temperatures.</a:t>
            </a:r>
            <a:endParaRPr sz="950">
              <a:solidFill>
                <a:srgbClr val="222222"/>
              </a:solidFill>
              <a:highlight>
                <a:srgbClr val="FFFFFF"/>
              </a:highlight>
              <a:latin typeface="Arial"/>
              <a:ea typeface="Arial"/>
              <a:cs typeface="Arial"/>
              <a:sym typeface="Arial"/>
            </a:endParaRPr>
          </a:p>
          <a:p>
            <a:pPr indent="-190500" lvl="0" marL="292100" rtl="0">
              <a:spcBef>
                <a:spcPts val="800"/>
              </a:spcBef>
              <a:spcAft>
                <a:spcPts val="0"/>
              </a:spcAft>
              <a:buClr>
                <a:schemeClr val="dk1"/>
              </a:buClr>
              <a:buSzPts val="1100"/>
              <a:buFont typeface="Arial"/>
              <a:buNone/>
            </a:pPr>
            <a:r>
              <a:rPr b="1" lang="en" sz="950">
                <a:solidFill>
                  <a:srgbClr val="222222"/>
                </a:solidFill>
                <a:highlight>
                  <a:srgbClr val="FFFFFF"/>
                </a:highlight>
                <a:latin typeface="Arial"/>
                <a:ea typeface="Arial"/>
                <a:cs typeface="Arial"/>
                <a:sym typeface="Arial"/>
              </a:rPr>
              <a:t>Solution: </a:t>
            </a:r>
            <a:r>
              <a:rPr lang="en" sz="950">
                <a:solidFill>
                  <a:srgbClr val="222222"/>
                </a:solidFill>
                <a:highlight>
                  <a:srgbClr val="FFFFFF"/>
                </a:highlight>
                <a:latin typeface="Arial"/>
                <a:ea typeface="Arial"/>
                <a:cs typeface="Arial"/>
                <a:sym typeface="Arial"/>
              </a:rPr>
              <a:t>Recent studies have shown proven benefits of using an </a:t>
            </a:r>
            <a:r>
              <a:rPr lang="en" sz="950" u="sng">
                <a:solidFill>
                  <a:srgbClr val="222222"/>
                </a:solidFill>
                <a:highlight>
                  <a:srgbClr val="FFFFFF"/>
                </a:highlight>
                <a:latin typeface="Arial"/>
                <a:ea typeface="Arial"/>
                <a:cs typeface="Arial"/>
                <a:sym typeface="Arial"/>
              </a:rPr>
              <a:t>ionic liquid lubricant with dissolved carbon dioxide</a:t>
            </a:r>
            <a:r>
              <a:rPr lang="en" sz="950">
                <a:solidFill>
                  <a:srgbClr val="222222"/>
                </a:solidFill>
                <a:highlight>
                  <a:srgbClr val="FFFFFF"/>
                </a:highlight>
                <a:latin typeface="Arial"/>
                <a:ea typeface="Arial"/>
                <a:cs typeface="Arial"/>
                <a:sym typeface="Arial"/>
              </a:rPr>
              <a:t> to allow for dynamic control of lubricant viscosity.</a:t>
            </a:r>
            <a:endParaRPr sz="950">
              <a:solidFill>
                <a:srgbClr val="222222"/>
              </a:solidFill>
              <a:highlight>
                <a:srgbClr val="FFFFFF"/>
              </a:highlight>
              <a:latin typeface="Arial"/>
              <a:ea typeface="Arial"/>
              <a:cs typeface="Arial"/>
              <a:sym typeface="Arial"/>
            </a:endParaRPr>
          </a:p>
          <a:p>
            <a:pPr indent="-190500" lvl="0" marL="292100" rtl="0">
              <a:spcBef>
                <a:spcPts val="800"/>
              </a:spcBef>
              <a:spcAft>
                <a:spcPts val="0"/>
              </a:spcAft>
              <a:buClr>
                <a:schemeClr val="dk1"/>
              </a:buClr>
              <a:buSzPts val="1100"/>
              <a:buFont typeface="Arial"/>
              <a:buNone/>
            </a:pPr>
            <a:r>
              <a:rPr lang="en" sz="950">
                <a:solidFill>
                  <a:srgbClr val="222222"/>
                </a:solidFill>
                <a:highlight>
                  <a:srgbClr val="FFFFFF"/>
                </a:highlight>
                <a:latin typeface="Arial"/>
                <a:ea typeface="Arial"/>
                <a:cs typeface="Arial"/>
                <a:sym typeface="Arial"/>
              </a:rPr>
              <a:t>Highlights:</a:t>
            </a:r>
            <a:endParaRPr sz="950">
              <a:solidFill>
                <a:srgbClr val="222222"/>
              </a:solidFill>
              <a:highlight>
                <a:srgbClr val="FFFFFF"/>
              </a:highlight>
              <a:latin typeface="Arial"/>
              <a:ea typeface="Arial"/>
              <a:cs typeface="Arial"/>
              <a:sym typeface="Arial"/>
            </a:endParaRPr>
          </a:p>
          <a:p>
            <a:pPr indent="-288925" lvl="0" marL="596900" rtl="0">
              <a:lnSpc>
                <a:spcPct val="115000"/>
              </a:lnSpc>
              <a:spcBef>
                <a:spcPts val="200"/>
              </a:spcBef>
              <a:spcAft>
                <a:spcPts val="0"/>
              </a:spcAft>
              <a:buClr>
                <a:srgbClr val="222222"/>
              </a:buClr>
              <a:buSzPts val="950"/>
              <a:buFont typeface="Arial"/>
              <a:buChar char="●"/>
            </a:pPr>
            <a:r>
              <a:rPr lang="en" sz="950">
                <a:solidFill>
                  <a:srgbClr val="222222"/>
                </a:solidFill>
                <a:highlight>
                  <a:srgbClr val="FFFFFF"/>
                </a:highlight>
                <a:latin typeface="Arial"/>
                <a:ea typeface="Arial"/>
                <a:cs typeface="Arial"/>
                <a:sym typeface="Arial"/>
              </a:rPr>
              <a:t>Why? Want to control the viscosity of the liquid since loads from the wind and temperatures from weather patterns are not consistent in order to protect wind turbines</a:t>
            </a:r>
            <a:endParaRPr sz="950">
              <a:solidFill>
                <a:srgbClr val="222222"/>
              </a:solidFill>
              <a:highlight>
                <a:srgbClr val="FFFFFF"/>
              </a:highlight>
              <a:latin typeface="Arial"/>
              <a:ea typeface="Arial"/>
              <a:cs typeface="Arial"/>
              <a:sym typeface="Arial"/>
            </a:endParaRPr>
          </a:p>
          <a:p>
            <a:pPr indent="-288925" lvl="0" marL="596900" rtl="0">
              <a:lnSpc>
                <a:spcPct val="115000"/>
              </a:lnSpc>
              <a:spcBef>
                <a:spcPts val="0"/>
              </a:spcBef>
              <a:spcAft>
                <a:spcPts val="0"/>
              </a:spcAft>
              <a:buClr>
                <a:srgbClr val="222222"/>
              </a:buClr>
              <a:buSzPts val="950"/>
              <a:buFont typeface="Arial"/>
              <a:buChar char="●"/>
            </a:pPr>
            <a:r>
              <a:rPr lang="en" sz="950">
                <a:solidFill>
                  <a:srgbClr val="222222"/>
                </a:solidFill>
                <a:highlight>
                  <a:srgbClr val="FFFFFF"/>
                </a:highlight>
                <a:latin typeface="Arial"/>
                <a:ea typeface="Arial"/>
                <a:cs typeface="Arial"/>
                <a:sym typeface="Arial"/>
              </a:rPr>
              <a:t>How? Controlling pressure of the gearbox  to affect the CO2 in the lubricant and alter the viscosity</a:t>
            </a:r>
            <a:endParaRPr sz="950">
              <a:solidFill>
                <a:srgbClr val="222222"/>
              </a:solidFill>
              <a:highlight>
                <a:srgbClr val="FFFFFF"/>
              </a:highlight>
              <a:latin typeface="Arial"/>
              <a:ea typeface="Arial"/>
              <a:cs typeface="Arial"/>
              <a:sym typeface="Arial"/>
            </a:endParaRPr>
          </a:p>
          <a:p>
            <a:pPr indent="-288925" lvl="1" marL="1054100" rtl="0">
              <a:lnSpc>
                <a:spcPct val="115000"/>
              </a:lnSpc>
              <a:spcBef>
                <a:spcPts val="0"/>
              </a:spcBef>
              <a:spcAft>
                <a:spcPts val="0"/>
              </a:spcAft>
              <a:buClr>
                <a:srgbClr val="222222"/>
              </a:buClr>
              <a:buSzPts val="950"/>
              <a:buFont typeface="Arial"/>
              <a:buChar char="○"/>
            </a:pPr>
            <a:r>
              <a:rPr lang="en" sz="950">
                <a:solidFill>
                  <a:srgbClr val="222222"/>
                </a:solidFill>
                <a:highlight>
                  <a:srgbClr val="FFFFFF"/>
                </a:highlight>
                <a:latin typeface="Arial"/>
                <a:ea typeface="Arial"/>
                <a:cs typeface="Arial"/>
                <a:sym typeface="Arial"/>
              </a:rPr>
              <a:t>Decreasing pressure increases viscosity at higher loads and increasing pressure decreases viscosity at lower loads </a:t>
            </a:r>
            <a:endParaRPr sz="950">
              <a:solidFill>
                <a:srgbClr val="222222"/>
              </a:solidFill>
              <a:highlight>
                <a:srgbClr val="FFFFFF"/>
              </a:highlight>
              <a:latin typeface="Arial"/>
              <a:ea typeface="Arial"/>
              <a:cs typeface="Arial"/>
              <a:sym typeface="Arial"/>
            </a:endParaRPr>
          </a:p>
          <a:p>
            <a:pPr indent="-288925" lvl="0" marL="596900" rtl="0">
              <a:lnSpc>
                <a:spcPct val="115000"/>
              </a:lnSpc>
              <a:spcBef>
                <a:spcPts val="0"/>
              </a:spcBef>
              <a:spcAft>
                <a:spcPts val="0"/>
              </a:spcAft>
              <a:buClr>
                <a:srgbClr val="222222"/>
              </a:buClr>
              <a:buSzPts val="950"/>
              <a:buFont typeface="Arial"/>
              <a:buChar char="●"/>
            </a:pPr>
            <a:r>
              <a:rPr lang="en" sz="950">
                <a:solidFill>
                  <a:srgbClr val="222222"/>
                </a:solidFill>
                <a:highlight>
                  <a:srgbClr val="FFFFFF"/>
                </a:highlight>
                <a:latin typeface="Arial"/>
                <a:ea typeface="Arial"/>
                <a:cs typeface="Arial"/>
                <a:sym typeface="Arial"/>
              </a:rPr>
              <a:t>Maximizing the appropriate viscosity of the lubricant to be used, operators can save money replacing parts and ultimately through wasting less energy over time by reducing wear</a:t>
            </a:r>
            <a:endParaRPr sz="950">
              <a:solidFill>
                <a:srgbClr val="222222"/>
              </a:solidFill>
              <a:highlight>
                <a:srgbClr val="FFFFFF"/>
              </a:highlight>
              <a:latin typeface="Arial"/>
              <a:ea typeface="Arial"/>
              <a:cs typeface="Arial"/>
              <a:sym typeface="Arial"/>
            </a:endParaRPr>
          </a:p>
          <a:p>
            <a:pPr indent="-288925" lvl="0" marL="596900" rtl="0">
              <a:lnSpc>
                <a:spcPct val="115000"/>
              </a:lnSpc>
              <a:spcBef>
                <a:spcPts val="0"/>
              </a:spcBef>
              <a:spcAft>
                <a:spcPts val="0"/>
              </a:spcAft>
              <a:buClr>
                <a:srgbClr val="222222"/>
              </a:buClr>
              <a:buSzPts val="950"/>
              <a:buFont typeface="Arial"/>
              <a:buChar char="●"/>
            </a:pPr>
            <a:r>
              <a:rPr lang="en" sz="950">
                <a:solidFill>
                  <a:srgbClr val="222222"/>
                </a:solidFill>
                <a:highlight>
                  <a:srgbClr val="FFFFFF"/>
                </a:highlight>
                <a:latin typeface="Arial"/>
                <a:ea typeface="Arial"/>
                <a:cs typeface="Arial"/>
                <a:sym typeface="Arial"/>
              </a:rPr>
              <a:t>Additional advantages to the IL-CO2 lubricant:</a:t>
            </a:r>
            <a:endParaRPr sz="950">
              <a:solidFill>
                <a:srgbClr val="222222"/>
              </a:solidFill>
              <a:highlight>
                <a:srgbClr val="FFFFFF"/>
              </a:highlight>
              <a:latin typeface="Arial"/>
              <a:ea typeface="Arial"/>
              <a:cs typeface="Arial"/>
              <a:sym typeface="Arial"/>
            </a:endParaRPr>
          </a:p>
          <a:p>
            <a:pPr indent="-288925" lvl="1" marL="1054100" rtl="0">
              <a:lnSpc>
                <a:spcPct val="115000"/>
              </a:lnSpc>
              <a:spcBef>
                <a:spcPts val="0"/>
              </a:spcBef>
              <a:spcAft>
                <a:spcPts val="0"/>
              </a:spcAft>
              <a:buClr>
                <a:srgbClr val="222222"/>
              </a:buClr>
              <a:buSzPts val="950"/>
              <a:buFont typeface="Arial"/>
              <a:buChar char="○"/>
            </a:pPr>
            <a:r>
              <a:rPr lang="en" sz="950">
                <a:solidFill>
                  <a:srgbClr val="222222"/>
                </a:solidFill>
                <a:highlight>
                  <a:srgbClr val="FFFFFF"/>
                </a:highlight>
                <a:latin typeface="Arial"/>
                <a:ea typeface="Arial"/>
                <a:cs typeface="Arial"/>
                <a:sym typeface="Arial"/>
              </a:rPr>
              <a:t>Reduce power loss and wasted energy</a:t>
            </a:r>
            <a:endParaRPr sz="950">
              <a:solidFill>
                <a:srgbClr val="222222"/>
              </a:solidFill>
              <a:highlight>
                <a:srgbClr val="FFFFFF"/>
              </a:highlight>
              <a:latin typeface="Arial"/>
              <a:ea typeface="Arial"/>
              <a:cs typeface="Arial"/>
              <a:sym typeface="Arial"/>
            </a:endParaRPr>
          </a:p>
          <a:p>
            <a:pPr indent="-288925" lvl="1" marL="1054100" rtl="0">
              <a:lnSpc>
                <a:spcPct val="115000"/>
              </a:lnSpc>
              <a:spcBef>
                <a:spcPts val="0"/>
              </a:spcBef>
              <a:spcAft>
                <a:spcPts val="0"/>
              </a:spcAft>
              <a:buClr>
                <a:srgbClr val="222222"/>
              </a:buClr>
              <a:buSzPts val="950"/>
              <a:buFont typeface="Arial"/>
              <a:buChar char="○"/>
            </a:pPr>
            <a:r>
              <a:rPr lang="en" sz="950">
                <a:solidFill>
                  <a:srgbClr val="222222"/>
                </a:solidFill>
                <a:highlight>
                  <a:srgbClr val="FFFFFF"/>
                </a:highlight>
                <a:latin typeface="Arial"/>
                <a:ea typeface="Arial"/>
                <a:cs typeface="Arial"/>
                <a:sym typeface="Arial"/>
              </a:rPr>
              <a:t>Longer lifespan on parts as well as lubricant</a:t>
            </a:r>
            <a:endParaRPr sz="950">
              <a:solidFill>
                <a:srgbClr val="222222"/>
              </a:solidFill>
              <a:highlight>
                <a:srgbClr val="FFFFFF"/>
              </a:highlight>
              <a:latin typeface="Arial"/>
              <a:ea typeface="Arial"/>
              <a:cs typeface="Arial"/>
              <a:sym typeface="Arial"/>
            </a:endParaRPr>
          </a:p>
          <a:p>
            <a:pPr indent="-288925" lvl="1" marL="1054100" rtl="0">
              <a:lnSpc>
                <a:spcPct val="115000"/>
              </a:lnSpc>
              <a:spcBef>
                <a:spcPts val="0"/>
              </a:spcBef>
              <a:spcAft>
                <a:spcPts val="0"/>
              </a:spcAft>
              <a:buClr>
                <a:srgbClr val="222222"/>
              </a:buClr>
              <a:buSzPts val="950"/>
              <a:buFont typeface="Arial"/>
              <a:buChar char="○"/>
            </a:pPr>
            <a:r>
              <a:rPr lang="en" sz="950">
                <a:solidFill>
                  <a:srgbClr val="222222"/>
                </a:solidFill>
                <a:highlight>
                  <a:srgbClr val="FFFFFF"/>
                </a:highlight>
                <a:latin typeface="Arial"/>
                <a:ea typeface="Arial"/>
                <a:cs typeface="Arial"/>
                <a:sym typeface="Arial"/>
              </a:rPr>
              <a:t>More flexibility and control to accommodate environmental conditions</a:t>
            </a:r>
            <a:endParaRPr sz="950">
              <a:solidFill>
                <a:srgbClr val="222222"/>
              </a:solidFill>
              <a:highlight>
                <a:srgbClr val="FFFFFF"/>
              </a:highlight>
              <a:latin typeface="Arial"/>
              <a:ea typeface="Arial"/>
              <a:cs typeface="Arial"/>
              <a:sym typeface="Arial"/>
            </a:endParaRPr>
          </a:p>
          <a:p>
            <a:pPr indent="-288925" lvl="1" marL="1054100" rtl="0">
              <a:lnSpc>
                <a:spcPct val="115000"/>
              </a:lnSpc>
              <a:spcBef>
                <a:spcPts val="0"/>
              </a:spcBef>
              <a:spcAft>
                <a:spcPts val="0"/>
              </a:spcAft>
              <a:buClr>
                <a:srgbClr val="222222"/>
              </a:buClr>
              <a:buSzPts val="950"/>
              <a:buFont typeface="Arial"/>
              <a:buChar char="○"/>
            </a:pPr>
            <a:r>
              <a:rPr lang="en" sz="950">
                <a:solidFill>
                  <a:srgbClr val="222222"/>
                </a:solidFill>
                <a:highlight>
                  <a:srgbClr val="FFFFFF"/>
                </a:highlight>
                <a:latin typeface="Arial"/>
                <a:ea typeface="Arial"/>
                <a:cs typeface="Arial"/>
                <a:sym typeface="Arial"/>
              </a:rPr>
              <a:t>Ionic liquids have lower friction coefficients</a:t>
            </a:r>
            <a:endParaRPr sz="950">
              <a:solidFill>
                <a:srgbClr val="222222"/>
              </a:solidFill>
              <a:highlight>
                <a:srgbClr val="FFFFFF"/>
              </a:highlight>
              <a:latin typeface="Arial"/>
              <a:ea typeface="Arial"/>
              <a:cs typeface="Arial"/>
              <a:sym typeface="Arial"/>
            </a:endParaRPr>
          </a:p>
          <a:p>
            <a:pPr indent="-288925" lvl="1" marL="1054100" rtl="0">
              <a:lnSpc>
                <a:spcPct val="115000"/>
              </a:lnSpc>
              <a:spcBef>
                <a:spcPts val="0"/>
              </a:spcBef>
              <a:spcAft>
                <a:spcPts val="0"/>
              </a:spcAft>
              <a:buClr>
                <a:srgbClr val="222222"/>
              </a:buClr>
              <a:buSzPts val="950"/>
              <a:buFont typeface="Arial"/>
              <a:buChar char="○"/>
            </a:pPr>
            <a:r>
              <a:rPr lang="en" sz="950">
                <a:solidFill>
                  <a:srgbClr val="222222"/>
                </a:solidFill>
                <a:highlight>
                  <a:srgbClr val="FFFFFF"/>
                </a:highlight>
                <a:latin typeface="Arial"/>
                <a:ea typeface="Arial"/>
                <a:cs typeface="Arial"/>
                <a:sym typeface="Arial"/>
              </a:rPr>
              <a:t>CO2 improves the viscosity index of lubricants</a:t>
            </a:r>
            <a:endParaRPr sz="950">
              <a:solidFill>
                <a:srgbClr val="222222"/>
              </a:solidFill>
              <a:highlight>
                <a:srgbClr val="FFFFFF"/>
              </a:highlight>
              <a:latin typeface="Arial"/>
              <a:ea typeface="Arial"/>
              <a:cs typeface="Arial"/>
              <a:sym typeface="Arial"/>
            </a:endParaRPr>
          </a:p>
          <a:p>
            <a:pPr indent="-288925" lvl="1" marL="1054100" rtl="0">
              <a:lnSpc>
                <a:spcPct val="115000"/>
              </a:lnSpc>
              <a:spcBef>
                <a:spcPts val="0"/>
              </a:spcBef>
              <a:spcAft>
                <a:spcPts val="0"/>
              </a:spcAft>
              <a:buClr>
                <a:srgbClr val="222222"/>
              </a:buClr>
              <a:buSzPts val="950"/>
              <a:buFont typeface="Arial"/>
              <a:buChar char="○"/>
            </a:pPr>
            <a:r>
              <a:rPr lang="en" sz="950">
                <a:solidFill>
                  <a:srgbClr val="222222"/>
                </a:solidFill>
                <a:highlight>
                  <a:srgbClr val="FFFFFF"/>
                </a:highlight>
                <a:latin typeface="Arial"/>
                <a:ea typeface="Arial"/>
                <a:cs typeface="Arial"/>
                <a:sym typeface="Arial"/>
              </a:rPr>
              <a:t>Operators can alter the lubricant without changing it to save time and money</a:t>
            </a:r>
            <a:endParaRPr sz="950">
              <a:solidFill>
                <a:srgbClr val="222222"/>
              </a:solidFill>
              <a:highlight>
                <a:srgbClr val="FFFFFF"/>
              </a:highlight>
              <a:latin typeface="Arial"/>
              <a:ea typeface="Arial"/>
              <a:cs typeface="Arial"/>
              <a:sym typeface="Arial"/>
            </a:endParaRPr>
          </a:p>
          <a:p>
            <a:pPr indent="-190500" lvl="0" marL="292100" rtl="0">
              <a:spcBef>
                <a:spcPts val="800"/>
              </a:spcBef>
              <a:spcAft>
                <a:spcPts val="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6"/>
          <p:cNvSpPr txBox="1"/>
          <p:nvPr>
            <p:ph type="title"/>
          </p:nvPr>
        </p:nvSpPr>
        <p:spPr>
          <a:xfrm>
            <a:off x="1028700" y="514350"/>
            <a:ext cx="7200900" cy="634800"/>
          </a:xfrm>
          <a:prstGeom prst="rect">
            <a:avLst/>
          </a:prstGeom>
          <a:noFill/>
          <a:ln>
            <a:noFill/>
          </a:ln>
        </p:spPr>
        <p:txBody>
          <a:bodyPr anchorCtr="0" anchor="t" bIns="34275" lIns="68575" spcFirstLastPara="1" rIns="68575" wrap="square" tIns="34275">
            <a:noAutofit/>
          </a:bodyPr>
          <a:lstStyle/>
          <a:p>
            <a:pPr indent="0" lvl="0" marL="0" marR="0" rtl="0" algn="l">
              <a:lnSpc>
                <a:spcPct val="89000"/>
              </a:lnSpc>
              <a:spcBef>
                <a:spcPts val="0"/>
              </a:spcBef>
              <a:spcAft>
                <a:spcPts val="0"/>
              </a:spcAft>
              <a:buClr>
                <a:schemeClr val="dk2"/>
              </a:buClr>
              <a:buFont typeface="Source Sans Pro"/>
              <a:buNone/>
            </a:pPr>
            <a:r>
              <a:rPr lang="en"/>
              <a:t>Tribology Resolution </a:t>
            </a:r>
            <a:endParaRPr/>
          </a:p>
        </p:txBody>
      </p:sp>
      <p:sp>
        <p:nvSpPr>
          <p:cNvPr id="143" name="Google Shape;143;p26"/>
          <p:cNvSpPr txBox="1"/>
          <p:nvPr>
            <p:ph idx="1" type="body"/>
          </p:nvPr>
        </p:nvSpPr>
        <p:spPr>
          <a:xfrm>
            <a:off x="1028700" y="1306725"/>
            <a:ext cx="4022700" cy="3345000"/>
          </a:xfrm>
          <a:prstGeom prst="rect">
            <a:avLst/>
          </a:prstGeom>
          <a:noFill/>
          <a:ln>
            <a:noFill/>
          </a:ln>
        </p:spPr>
        <p:txBody>
          <a:bodyPr anchorCtr="0" anchor="t" bIns="34275" lIns="68575" spcFirstLastPara="1" rIns="68575" wrap="square" tIns="34275">
            <a:noAutofit/>
          </a:bodyPr>
          <a:lstStyle/>
          <a:p>
            <a:pPr indent="0" lvl="0" marL="0" marR="0" rtl="0" algn="l">
              <a:lnSpc>
                <a:spcPct val="94000"/>
              </a:lnSpc>
              <a:spcBef>
                <a:spcPts val="900"/>
              </a:spcBef>
              <a:spcAft>
                <a:spcPts val="0"/>
              </a:spcAft>
              <a:buNone/>
            </a:pPr>
            <a:r>
              <a:t/>
            </a:r>
            <a:endParaRPr sz="1800"/>
          </a:p>
          <a:p>
            <a:pPr indent="0" lvl="0" marL="0" marR="0" rtl="0" algn="l">
              <a:lnSpc>
                <a:spcPct val="94000"/>
              </a:lnSpc>
              <a:spcBef>
                <a:spcPts val="900"/>
              </a:spcBef>
              <a:spcAft>
                <a:spcPts val="0"/>
              </a:spcAft>
              <a:buNone/>
            </a:pPr>
            <a:r>
              <a:t/>
            </a:r>
            <a:endParaRPr sz="1800"/>
          </a:p>
        </p:txBody>
      </p:sp>
      <p:pic>
        <p:nvPicPr>
          <p:cNvPr id="144" name="Google Shape;144;p26"/>
          <p:cNvPicPr preferRelativeResize="0"/>
          <p:nvPr/>
        </p:nvPicPr>
        <p:blipFill>
          <a:blip r:embed="rId3">
            <a:alphaModFix/>
          </a:blip>
          <a:stretch>
            <a:fillRect/>
          </a:stretch>
        </p:blipFill>
        <p:spPr>
          <a:xfrm>
            <a:off x="530600" y="1489775"/>
            <a:ext cx="8521350" cy="3345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7"/>
          <p:cNvSpPr txBox="1"/>
          <p:nvPr>
            <p:ph type="title"/>
          </p:nvPr>
        </p:nvSpPr>
        <p:spPr>
          <a:xfrm>
            <a:off x="1028700" y="514350"/>
            <a:ext cx="7200900" cy="634800"/>
          </a:xfrm>
          <a:prstGeom prst="rect">
            <a:avLst/>
          </a:prstGeom>
        </p:spPr>
        <p:txBody>
          <a:bodyPr anchorCtr="0" anchor="t" bIns="68575" lIns="68575" spcFirstLastPara="1" rIns="68575" wrap="square" tIns="68575">
            <a:noAutofit/>
          </a:bodyPr>
          <a:lstStyle/>
          <a:p>
            <a:pPr indent="0" lvl="0" marL="0">
              <a:spcBef>
                <a:spcPts val="0"/>
              </a:spcBef>
              <a:spcAft>
                <a:spcPts val="0"/>
              </a:spcAft>
              <a:buNone/>
            </a:pPr>
            <a:r>
              <a:rPr lang="en"/>
              <a:t>Importance of Energy to the Future</a:t>
            </a:r>
            <a:endParaRPr/>
          </a:p>
        </p:txBody>
      </p:sp>
      <p:sp>
        <p:nvSpPr>
          <p:cNvPr id="150" name="Google Shape;150;p27"/>
          <p:cNvSpPr txBox="1"/>
          <p:nvPr>
            <p:ph idx="1" type="body"/>
          </p:nvPr>
        </p:nvSpPr>
        <p:spPr>
          <a:xfrm>
            <a:off x="1028700" y="1306725"/>
            <a:ext cx="4387200" cy="3836700"/>
          </a:xfrm>
          <a:prstGeom prst="rect">
            <a:avLst/>
          </a:prstGeom>
        </p:spPr>
        <p:txBody>
          <a:bodyPr anchorCtr="0" anchor="t" bIns="68575" lIns="68575" spcFirstLastPara="1" rIns="68575" wrap="square" tIns="68575">
            <a:noAutofit/>
          </a:bodyPr>
          <a:lstStyle/>
          <a:p>
            <a:pPr indent="-342900" lvl="0" marL="457200" rtl="0">
              <a:lnSpc>
                <a:spcPct val="150000"/>
              </a:lnSpc>
              <a:spcBef>
                <a:spcPts val="800"/>
              </a:spcBef>
              <a:spcAft>
                <a:spcPts val="0"/>
              </a:spcAft>
              <a:buSzPts val="1800"/>
              <a:buChar char="■"/>
            </a:pPr>
            <a:r>
              <a:rPr lang="en" sz="1800"/>
              <a:t>Renewables growing faster than ever</a:t>
            </a:r>
            <a:endParaRPr sz="1800"/>
          </a:p>
          <a:p>
            <a:pPr indent="-342900" lvl="1" marL="914400" rtl="0">
              <a:lnSpc>
                <a:spcPct val="150000"/>
              </a:lnSpc>
              <a:spcBef>
                <a:spcPts val="0"/>
              </a:spcBef>
              <a:spcAft>
                <a:spcPts val="0"/>
              </a:spcAft>
              <a:buSzPts val="1800"/>
              <a:buChar char="–"/>
            </a:pPr>
            <a:r>
              <a:rPr lang="en" sz="1800"/>
              <a:t>BP Outlook predicts 4x use for power by 2035 </a:t>
            </a:r>
            <a:endParaRPr sz="1800"/>
          </a:p>
          <a:p>
            <a:pPr indent="-342900" lvl="1" marL="914400" rtl="0">
              <a:lnSpc>
                <a:spcPct val="150000"/>
              </a:lnSpc>
              <a:spcBef>
                <a:spcPts val="0"/>
              </a:spcBef>
              <a:spcAft>
                <a:spcPts val="0"/>
              </a:spcAft>
              <a:buSzPts val="1800"/>
              <a:buChar char="–"/>
            </a:pPr>
            <a:r>
              <a:rPr lang="en" sz="1800"/>
              <a:t>Share of global power to jump from 7% in 2015 to 20% by 2035</a:t>
            </a:r>
            <a:endParaRPr sz="1800"/>
          </a:p>
          <a:p>
            <a:pPr indent="-342900" lvl="0" marL="457200" rtl="0">
              <a:lnSpc>
                <a:spcPct val="150000"/>
              </a:lnSpc>
              <a:spcBef>
                <a:spcPts val="0"/>
              </a:spcBef>
              <a:spcAft>
                <a:spcPts val="0"/>
              </a:spcAft>
              <a:buSzPts val="1800"/>
              <a:buChar char="■"/>
            </a:pPr>
            <a:r>
              <a:rPr lang="en" sz="1800"/>
              <a:t>Competitiveness is key</a:t>
            </a:r>
            <a:endParaRPr sz="1800"/>
          </a:p>
          <a:p>
            <a:pPr indent="-342900" lvl="1" marL="914400" rtl="0">
              <a:lnSpc>
                <a:spcPct val="150000"/>
              </a:lnSpc>
              <a:spcBef>
                <a:spcPts val="0"/>
              </a:spcBef>
              <a:spcAft>
                <a:spcPts val="0"/>
              </a:spcAft>
              <a:buSzPts val="1800"/>
              <a:buChar char="–"/>
            </a:pPr>
            <a:r>
              <a:rPr lang="en" sz="1800"/>
              <a:t>Only will outproduce if cost is lower </a:t>
            </a:r>
            <a:endParaRPr sz="1800"/>
          </a:p>
          <a:p>
            <a:pPr indent="-342900" lvl="1" marL="914400">
              <a:lnSpc>
                <a:spcPct val="150000"/>
              </a:lnSpc>
              <a:spcBef>
                <a:spcPts val="0"/>
              </a:spcBef>
              <a:spcAft>
                <a:spcPts val="0"/>
              </a:spcAft>
              <a:buSzPts val="1800"/>
              <a:buChar char="–"/>
            </a:pPr>
            <a:r>
              <a:rPr lang="en" sz="1800"/>
              <a:t>Biggest issues are with tribology</a:t>
            </a:r>
            <a:endParaRPr sz="1800"/>
          </a:p>
        </p:txBody>
      </p:sp>
      <p:pic>
        <p:nvPicPr>
          <p:cNvPr id="151" name="Google Shape;151;p27"/>
          <p:cNvPicPr preferRelativeResize="0"/>
          <p:nvPr/>
        </p:nvPicPr>
        <p:blipFill>
          <a:blip r:embed="rId3">
            <a:alphaModFix/>
          </a:blip>
          <a:stretch>
            <a:fillRect/>
          </a:stretch>
        </p:blipFill>
        <p:spPr>
          <a:xfrm>
            <a:off x="5815647" y="1306725"/>
            <a:ext cx="3328350" cy="348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8"/>
          <p:cNvSpPr txBox="1"/>
          <p:nvPr>
            <p:ph type="title"/>
          </p:nvPr>
        </p:nvSpPr>
        <p:spPr>
          <a:xfrm>
            <a:off x="1028700" y="514350"/>
            <a:ext cx="7200900" cy="634800"/>
          </a:xfrm>
          <a:prstGeom prst="rect">
            <a:avLst/>
          </a:prstGeom>
        </p:spPr>
        <p:txBody>
          <a:bodyPr anchorCtr="0" anchor="t" bIns="68575" lIns="68575" spcFirstLastPara="1" rIns="68575" wrap="square" tIns="68575">
            <a:noAutofit/>
          </a:bodyPr>
          <a:lstStyle/>
          <a:p>
            <a:pPr indent="0" lvl="0" marL="0">
              <a:spcBef>
                <a:spcPts val="0"/>
              </a:spcBef>
              <a:spcAft>
                <a:spcPts val="0"/>
              </a:spcAft>
              <a:buNone/>
            </a:pPr>
            <a:r>
              <a:rPr lang="en"/>
              <a:t>Overview</a:t>
            </a:r>
            <a:endParaRPr/>
          </a:p>
        </p:txBody>
      </p:sp>
      <p:sp>
        <p:nvSpPr>
          <p:cNvPr id="157" name="Google Shape;157;p28"/>
          <p:cNvSpPr txBox="1"/>
          <p:nvPr>
            <p:ph idx="1" type="body"/>
          </p:nvPr>
        </p:nvSpPr>
        <p:spPr>
          <a:xfrm>
            <a:off x="1028700" y="1306727"/>
            <a:ext cx="7200900" cy="3093900"/>
          </a:xfrm>
          <a:prstGeom prst="rect">
            <a:avLst/>
          </a:prstGeom>
        </p:spPr>
        <p:txBody>
          <a:bodyPr anchorCtr="0" anchor="t" bIns="68575" lIns="68575" spcFirstLastPara="1" rIns="68575" wrap="square" tIns="68575">
            <a:noAutofit/>
          </a:bodyPr>
          <a:lstStyle/>
          <a:p>
            <a:pPr indent="-190500" lvl="0" marL="292100">
              <a:spcBef>
                <a:spcPts val="800"/>
              </a:spcBef>
              <a:spcAft>
                <a:spcPts val="200"/>
              </a:spcAft>
              <a:buNone/>
            </a:pPr>
            <a:r>
              <a:t/>
            </a:r>
            <a:endParaRPr/>
          </a:p>
        </p:txBody>
      </p:sp>
      <p:pic>
        <p:nvPicPr>
          <p:cNvPr id="158" name="Google Shape;158;p28"/>
          <p:cNvPicPr preferRelativeResize="0"/>
          <p:nvPr/>
        </p:nvPicPr>
        <p:blipFill>
          <a:blip r:embed="rId3">
            <a:alphaModFix/>
          </a:blip>
          <a:stretch>
            <a:fillRect/>
          </a:stretch>
        </p:blipFill>
        <p:spPr>
          <a:xfrm>
            <a:off x="2085514" y="1517775"/>
            <a:ext cx="4972975" cy="3390650"/>
          </a:xfrm>
          <a:prstGeom prst="rect">
            <a:avLst/>
          </a:prstGeom>
          <a:noFill/>
          <a:ln>
            <a:noFill/>
          </a:ln>
        </p:spPr>
      </p:pic>
      <p:pic>
        <p:nvPicPr>
          <p:cNvPr id="159" name="Google Shape;159;p28"/>
          <p:cNvPicPr preferRelativeResize="0"/>
          <p:nvPr/>
        </p:nvPicPr>
        <p:blipFill>
          <a:blip r:embed="rId4">
            <a:alphaModFix/>
          </a:blip>
          <a:stretch>
            <a:fillRect/>
          </a:stretch>
        </p:blipFill>
        <p:spPr>
          <a:xfrm>
            <a:off x="5819150" y="923287"/>
            <a:ext cx="3324851" cy="1454425"/>
          </a:xfrm>
          <a:prstGeom prst="rect">
            <a:avLst/>
          </a:prstGeom>
          <a:noFill/>
          <a:ln>
            <a:noFill/>
          </a:ln>
        </p:spPr>
      </p:pic>
      <p:cxnSp>
        <p:nvCxnSpPr>
          <p:cNvPr id="160" name="Google Shape;160;p28"/>
          <p:cNvCxnSpPr/>
          <p:nvPr/>
        </p:nvCxnSpPr>
        <p:spPr>
          <a:xfrm flipH="1" rot="10800000">
            <a:off x="4310350" y="2208100"/>
            <a:ext cx="1450800" cy="682800"/>
          </a:xfrm>
          <a:prstGeom prst="straightConnector1">
            <a:avLst/>
          </a:prstGeom>
          <a:noFill/>
          <a:ln cap="flat" cmpd="sng" w="76200">
            <a:solidFill>
              <a:srgbClr val="FF0000"/>
            </a:solidFill>
            <a:prstDash val="solid"/>
            <a:round/>
            <a:headEnd len="med" w="med" type="none"/>
            <a:tailEnd len="med" w="med" type="triangle"/>
          </a:ln>
        </p:spPr>
      </p:cxnSp>
      <p:pic>
        <p:nvPicPr>
          <p:cNvPr id="161" name="Google Shape;161;p28"/>
          <p:cNvPicPr preferRelativeResize="0"/>
          <p:nvPr/>
        </p:nvPicPr>
        <p:blipFill>
          <a:blip r:embed="rId5">
            <a:alphaModFix/>
          </a:blip>
          <a:stretch>
            <a:fillRect/>
          </a:stretch>
        </p:blipFill>
        <p:spPr>
          <a:xfrm>
            <a:off x="599500" y="1671748"/>
            <a:ext cx="2048550" cy="2728875"/>
          </a:xfrm>
          <a:prstGeom prst="rect">
            <a:avLst/>
          </a:prstGeom>
          <a:noFill/>
          <a:ln>
            <a:noFill/>
          </a:ln>
        </p:spPr>
      </p:pic>
      <p:cxnSp>
        <p:nvCxnSpPr>
          <p:cNvPr id="162" name="Google Shape;162;p28"/>
          <p:cNvCxnSpPr/>
          <p:nvPr/>
        </p:nvCxnSpPr>
        <p:spPr>
          <a:xfrm rot="10800000">
            <a:off x="1939225" y="3623625"/>
            <a:ext cx="1230900" cy="257700"/>
          </a:xfrm>
          <a:prstGeom prst="straightConnector1">
            <a:avLst/>
          </a:prstGeom>
          <a:noFill/>
          <a:ln cap="flat" cmpd="sng" w="76200">
            <a:solidFill>
              <a:srgbClr val="FF0000"/>
            </a:solidFill>
            <a:prstDash val="solid"/>
            <a:round/>
            <a:headEnd len="med" w="med" type="none"/>
            <a:tailEnd len="med" w="med" type="triangle"/>
          </a:ln>
        </p:spPr>
      </p:cxnSp>
      <p:pic>
        <p:nvPicPr>
          <p:cNvPr id="163" name="Google Shape;163;p28"/>
          <p:cNvPicPr preferRelativeResize="0"/>
          <p:nvPr/>
        </p:nvPicPr>
        <p:blipFill>
          <a:blip r:embed="rId6">
            <a:alphaModFix/>
          </a:blip>
          <a:stretch>
            <a:fillRect/>
          </a:stretch>
        </p:blipFill>
        <p:spPr>
          <a:xfrm>
            <a:off x="3352399" y="3949850"/>
            <a:ext cx="3235201" cy="1027100"/>
          </a:xfrm>
          <a:prstGeom prst="rect">
            <a:avLst/>
          </a:prstGeom>
          <a:noFill/>
          <a:ln>
            <a:noFill/>
          </a:ln>
        </p:spPr>
      </p:pic>
      <p:cxnSp>
        <p:nvCxnSpPr>
          <p:cNvPr id="164" name="Google Shape;164;p28"/>
          <p:cNvCxnSpPr/>
          <p:nvPr/>
        </p:nvCxnSpPr>
        <p:spPr>
          <a:xfrm flipH="1">
            <a:off x="5888500" y="2083725"/>
            <a:ext cx="877500" cy="1797600"/>
          </a:xfrm>
          <a:prstGeom prst="straightConnector1">
            <a:avLst/>
          </a:prstGeom>
          <a:noFill/>
          <a:ln cap="flat" cmpd="sng" w="76200">
            <a:solidFill>
              <a:srgbClr val="FF0000"/>
            </a:solidFill>
            <a:prstDash val="solid"/>
            <a:round/>
            <a:headEnd len="med" w="med" type="none"/>
            <a:tailEnd len="med" w="med" type="triangle"/>
          </a:ln>
        </p:spPr>
      </p:cxnSp>
      <p:pic>
        <p:nvPicPr>
          <p:cNvPr id="165" name="Google Shape;165;p28"/>
          <p:cNvPicPr preferRelativeResize="0"/>
          <p:nvPr/>
        </p:nvPicPr>
        <p:blipFill>
          <a:blip r:embed="rId7">
            <a:alphaModFix/>
          </a:blip>
          <a:stretch>
            <a:fillRect/>
          </a:stretch>
        </p:blipFill>
        <p:spPr>
          <a:xfrm>
            <a:off x="6834775" y="3133330"/>
            <a:ext cx="2178375" cy="1854044"/>
          </a:xfrm>
          <a:prstGeom prst="rect">
            <a:avLst/>
          </a:prstGeom>
          <a:noFill/>
          <a:ln>
            <a:noFill/>
          </a:ln>
        </p:spPr>
      </p:pic>
      <p:cxnSp>
        <p:nvCxnSpPr>
          <p:cNvPr id="166" name="Google Shape;166;p28"/>
          <p:cNvCxnSpPr/>
          <p:nvPr/>
        </p:nvCxnSpPr>
        <p:spPr>
          <a:xfrm>
            <a:off x="7869775" y="1737975"/>
            <a:ext cx="419400" cy="1479000"/>
          </a:xfrm>
          <a:prstGeom prst="straightConnector1">
            <a:avLst/>
          </a:prstGeom>
          <a:noFill/>
          <a:ln cap="flat" cmpd="sng" w="76200">
            <a:solidFill>
              <a:srgbClr val="FF0000"/>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9"/>
          <p:cNvSpPr txBox="1"/>
          <p:nvPr>
            <p:ph type="title"/>
          </p:nvPr>
        </p:nvSpPr>
        <p:spPr>
          <a:xfrm>
            <a:off x="1028700" y="514350"/>
            <a:ext cx="7200900" cy="634800"/>
          </a:xfrm>
          <a:prstGeom prst="rect">
            <a:avLst/>
          </a:prstGeom>
        </p:spPr>
        <p:txBody>
          <a:bodyPr anchorCtr="0" anchor="t" bIns="68575" lIns="68575" spcFirstLastPara="1" rIns="68575" wrap="square" tIns="68575">
            <a:noAutofit/>
          </a:bodyPr>
          <a:lstStyle/>
          <a:p>
            <a:pPr indent="0" lvl="0" marL="0">
              <a:spcBef>
                <a:spcPts val="0"/>
              </a:spcBef>
              <a:spcAft>
                <a:spcPts val="0"/>
              </a:spcAft>
              <a:buClr>
                <a:schemeClr val="dk1"/>
              </a:buClr>
              <a:buSzPts val="1100"/>
              <a:buFont typeface="Arial"/>
              <a:buNone/>
            </a:pPr>
            <a:r>
              <a:rPr lang="en"/>
              <a:t>Research to be done</a:t>
            </a:r>
            <a:endParaRPr/>
          </a:p>
        </p:txBody>
      </p:sp>
      <p:sp>
        <p:nvSpPr>
          <p:cNvPr id="172" name="Google Shape;172;p29"/>
          <p:cNvSpPr txBox="1"/>
          <p:nvPr>
            <p:ph idx="1" type="body"/>
          </p:nvPr>
        </p:nvSpPr>
        <p:spPr>
          <a:xfrm>
            <a:off x="1028700" y="1306725"/>
            <a:ext cx="4920600" cy="3208500"/>
          </a:xfrm>
          <a:prstGeom prst="rect">
            <a:avLst/>
          </a:prstGeom>
        </p:spPr>
        <p:txBody>
          <a:bodyPr anchorCtr="0" anchor="t" bIns="68575" lIns="68575" spcFirstLastPara="1" rIns="68575" wrap="square" tIns="68575">
            <a:noAutofit/>
          </a:bodyPr>
          <a:lstStyle/>
          <a:p>
            <a:pPr indent="-342900" lvl="0" marL="457200" rtl="0">
              <a:lnSpc>
                <a:spcPct val="115000"/>
              </a:lnSpc>
              <a:spcBef>
                <a:spcPts val="0"/>
              </a:spcBef>
              <a:spcAft>
                <a:spcPts val="0"/>
              </a:spcAft>
              <a:buClr>
                <a:schemeClr val="dk1"/>
              </a:buClr>
              <a:buSzPts val="1800"/>
              <a:buFont typeface="Arial"/>
              <a:buChar char="■"/>
            </a:pPr>
            <a:r>
              <a:rPr lang="en" sz="1800">
                <a:solidFill>
                  <a:schemeClr val="dk1"/>
                </a:solidFill>
                <a:latin typeface="Arial"/>
                <a:ea typeface="Arial"/>
                <a:cs typeface="Arial"/>
                <a:sym typeface="Arial"/>
              </a:rPr>
              <a:t>Blades</a:t>
            </a:r>
            <a:endParaRPr sz="1800">
              <a:solidFill>
                <a:schemeClr val="dk1"/>
              </a:solidFill>
              <a:latin typeface="Arial"/>
              <a:ea typeface="Arial"/>
              <a:cs typeface="Arial"/>
              <a:sym typeface="Arial"/>
            </a:endParaRPr>
          </a:p>
          <a:p>
            <a:pPr indent="-342900" lvl="1" marL="914400" rtl="0">
              <a:lnSpc>
                <a:spcPct val="115000"/>
              </a:lnSpc>
              <a:spcBef>
                <a:spcPts val="0"/>
              </a:spcBef>
              <a:spcAft>
                <a:spcPts val="0"/>
              </a:spcAft>
              <a:buClr>
                <a:schemeClr val="dk1"/>
              </a:buClr>
              <a:buSzPts val="1800"/>
              <a:buFont typeface="Arial"/>
              <a:buChar char="–"/>
            </a:pPr>
            <a:r>
              <a:rPr lang="en" sz="1800">
                <a:solidFill>
                  <a:schemeClr val="dk1"/>
                </a:solidFill>
                <a:latin typeface="Arial"/>
                <a:ea typeface="Arial"/>
                <a:cs typeface="Arial"/>
                <a:sym typeface="Arial"/>
              </a:rPr>
              <a:t>Drag increase of 80% causes 5% decrease in energy production</a:t>
            </a:r>
            <a:endParaRPr sz="1800">
              <a:solidFill>
                <a:schemeClr val="dk1"/>
              </a:solidFill>
              <a:latin typeface="Arial"/>
              <a:ea typeface="Arial"/>
              <a:cs typeface="Arial"/>
              <a:sym typeface="Arial"/>
            </a:endParaRPr>
          </a:p>
          <a:p>
            <a:pPr indent="-342900" lvl="1" marL="914400" rtl="0">
              <a:lnSpc>
                <a:spcPct val="115000"/>
              </a:lnSpc>
              <a:spcBef>
                <a:spcPts val="0"/>
              </a:spcBef>
              <a:spcAft>
                <a:spcPts val="0"/>
              </a:spcAft>
              <a:buClr>
                <a:schemeClr val="dk1"/>
              </a:buClr>
              <a:buSzPts val="1800"/>
              <a:buFont typeface="Arial"/>
              <a:buChar char="–"/>
            </a:pPr>
            <a:r>
              <a:rPr lang="en" sz="1800">
                <a:solidFill>
                  <a:schemeClr val="dk1"/>
                </a:solidFill>
                <a:latin typeface="Arial"/>
                <a:ea typeface="Arial"/>
                <a:cs typeface="Arial"/>
                <a:sym typeface="Arial"/>
              </a:rPr>
              <a:t>Research new coatings to increase hardness </a:t>
            </a:r>
            <a:endParaRPr sz="1800">
              <a:solidFill>
                <a:schemeClr val="dk1"/>
              </a:solidFill>
              <a:latin typeface="Arial"/>
              <a:ea typeface="Arial"/>
              <a:cs typeface="Arial"/>
              <a:sym typeface="Arial"/>
            </a:endParaRPr>
          </a:p>
          <a:p>
            <a:pPr indent="-342900" lvl="0" marL="457200" rtl="0">
              <a:lnSpc>
                <a:spcPct val="115000"/>
              </a:lnSpc>
              <a:spcBef>
                <a:spcPts val="0"/>
              </a:spcBef>
              <a:spcAft>
                <a:spcPts val="0"/>
              </a:spcAft>
              <a:buClr>
                <a:schemeClr val="dk1"/>
              </a:buClr>
              <a:buSzPts val="1800"/>
              <a:buFont typeface="Arial"/>
              <a:buChar char="■"/>
            </a:pPr>
            <a:r>
              <a:rPr lang="en" sz="1800">
                <a:solidFill>
                  <a:schemeClr val="dk1"/>
                </a:solidFill>
                <a:latin typeface="Arial"/>
                <a:ea typeface="Arial"/>
                <a:cs typeface="Arial"/>
                <a:sym typeface="Arial"/>
              </a:rPr>
              <a:t>Gearboxes and Bearings</a:t>
            </a:r>
            <a:endParaRPr sz="1800">
              <a:solidFill>
                <a:schemeClr val="dk1"/>
              </a:solidFill>
              <a:latin typeface="Arial"/>
              <a:ea typeface="Arial"/>
              <a:cs typeface="Arial"/>
              <a:sym typeface="Arial"/>
            </a:endParaRPr>
          </a:p>
          <a:p>
            <a:pPr indent="-342900" lvl="1" marL="914400" rtl="0">
              <a:lnSpc>
                <a:spcPct val="115000"/>
              </a:lnSpc>
              <a:spcBef>
                <a:spcPts val="0"/>
              </a:spcBef>
              <a:spcAft>
                <a:spcPts val="0"/>
              </a:spcAft>
              <a:buClr>
                <a:schemeClr val="dk1"/>
              </a:buClr>
              <a:buSzPts val="1800"/>
              <a:buFont typeface="Arial"/>
              <a:buChar char="–"/>
            </a:pPr>
            <a:r>
              <a:rPr lang="en" sz="1800">
                <a:solidFill>
                  <a:schemeClr val="dk1"/>
                </a:solidFill>
                <a:latin typeface="Arial"/>
                <a:ea typeface="Arial"/>
                <a:cs typeface="Arial"/>
                <a:sym typeface="Arial"/>
              </a:rPr>
              <a:t>High maintenance cost and large downtime</a:t>
            </a:r>
            <a:endParaRPr sz="1800">
              <a:solidFill>
                <a:schemeClr val="dk1"/>
              </a:solidFill>
              <a:latin typeface="Arial"/>
              <a:ea typeface="Arial"/>
              <a:cs typeface="Arial"/>
              <a:sym typeface="Arial"/>
            </a:endParaRPr>
          </a:p>
          <a:p>
            <a:pPr indent="-342900" lvl="1" marL="914400" rtl="0">
              <a:lnSpc>
                <a:spcPct val="115000"/>
              </a:lnSpc>
              <a:spcBef>
                <a:spcPts val="0"/>
              </a:spcBef>
              <a:spcAft>
                <a:spcPts val="0"/>
              </a:spcAft>
              <a:buClr>
                <a:schemeClr val="dk1"/>
              </a:buClr>
              <a:buSzPts val="1800"/>
              <a:buFont typeface="Arial"/>
              <a:buChar char="–"/>
            </a:pPr>
            <a:r>
              <a:rPr lang="en" sz="1800">
                <a:solidFill>
                  <a:schemeClr val="dk1"/>
                </a:solidFill>
                <a:latin typeface="Arial"/>
                <a:ea typeface="Arial"/>
                <a:cs typeface="Arial"/>
                <a:sym typeface="Arial"/>
              </a:rPr>
              <a:t>Research different lubricants, such as CO</a:t>
            </a:r>
            <a:r>
              <a:rPr baseline="-25000" lang="en" sz="1800">
                <a:solidFill>
                  <a:schemeClr val="dk1"/>
                </a:solidFill>
                <a:latin typeface="Arial"/>
                <a:ea typeface="Arial"/>
                <a:cs typeface="Arial"/>
                <a:sym typeface="Arial"/>
              </a:rPr>
              <a:t>2</a:t>
            </a:r>
            <a:r>
              <a:rPr lang="en" sz="1800">
                <a:solidFill>
                  <a:schemeClr val="dk1"/>
                </a:solidFill>
                <a:latin typeface="Arial"/>
                <a:ea typeface="Arial"/>
                <a:cs typeface="Arial"/>
                <a:sym typeface="Arial"/>
              </a:rPr>
              <a:t> dissolved in ionic liquids</a:t>
            </a:r>
            <a:endParaRPr sz="1800">
              <a:latin typeface="Arial"/>
              <a:ea typeface="Arial"/>
              <a:cs typeface="Arial"/>
              <a:sym typeface="Arial"/>
            </a:endParaRPr>
          </a:p>
          <a:p>
            <a:pPr indent="-190500" lvl="0" marL="292100">
              <a:spcBef>
                <a:spcPts val="800"/>
              </a:spcBef>
              <a:spcAft>
                <a:spcPts val="200"/>
              </a:spcAft>
              <a:buNone/>
            </a:pPr>
            <a:r>
              <a:t/>
            </a:r>
            <a:endParaRPr/>
          </a:p>
        </p:txBody>
      </p:sp>
      <p:pic>
        <p:nvPicPr>
          <p:cNvPr id="173" name="Google Shape;173;p29"/>
          <p:cNvPicPr preferRelativeResize="0"/>
          <p:nvPr/>
        </p:nvPicPr>
        <p:blipFill>
          <a:blip r:embed="rId3">
            <a:alphaModFix/>
          </a:blip>
          <a:stretch>
            <a:fillRect/>
          </a:stretch>
        </p:blipFill>
        <p:spPr>
          <a:xfrm>
            <a:off x="6714026" y="3158825"/>
            <a:ext cx="1815750" cy="1984675"/>
          </a:xfrm>
          <a:prstGeom prst="rect">
            <a:avLst/>
          </a:prstGeom>
          <a:noFill/>
          <a:ln>
            <a:noFill/>
          </a:ln>
        </p:spPr>
      </p:pic>
      <p:pic>
        <p:nvPicPr>
          <p:cNvPr id="174" name="Google Shape;174;p29"/>
          <p:cNvPicPr preferRelativeResize="0"/>
          <p:nvPr/>
        </p:nvPicPr>
        <p:blipFill>
          <a:blip r:embed="rId4">
            <a:alphaModFix/>
          </a:blip>
          <a:stretch>
            <a:fillRect/>
          </a:stretch>
        </p:blipFill>
        <p:spPr>
          <a:xfrm>
            <a:off x="6504688" y="693925"/>
            <a:ext cx="2234400" cy="2132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30"/>
          <p:cNvSpPr txBox="1"/>
          <p:nvPr>
            <p:ph type="title"/>
          </p:nvPr>
        </p:nvSpPr>
        <p:spPr>
          <a:xfrm>
            <a:off x="1028700" y="514350"/>
            <a:ext cx="7200900" cy="634800"/>
          </a:xfrm>
          <a:prstGeom prst="rect">
            <a:avLst/>
          </a:prstGeom>
        </p:spPr>
        <p:txBody>
          <a:bodyPr anchorCtr="0" anchor="t" bIns="68575" lIns="68575" spcFirstLastPara="1" rIns="68575" wrap="square" tIns="68575">
            <a:noAutofit/>
          </a:bodyPr>
          <a:lstStyle/>
          <a:p>
            <a:pPr indent="0" lvl="0" marL="0">
              <a:spcBef>
                <a:spcPts val="0"/>
              </a:spcBef>
              <a:spcAft>
                <a:spcPts val="0"/>
              </a:spcAft>
              <a:buNone/>
            </a:pPr>
            <a:r>
              <a:rPr lang="en"/>
              <a:t>Windstax Feedback</a:t>
            </a:r>
            <a:endParaRPr/>
          </a:p>
        </p:txBody>
      </p:sp>
      <p:sp>
        <p:nvSpPr>
          <p:cNvPr id="180" name="Google Shape;180;p30"/>
          <p:cNvSpPr txBox="1"/>
          <p:nvPr>
            <p:ph idx="1" type="body"/>
          </p:nvPr>
        </p:nvSpPr>
        <p:spPr>
          <a:xfrm>
            <a:off x="1028700" y="1306727"/>
            <a:ext cx="7200900" cy="3093900"/>
          </a:xfrm>
          <a:prstGeom prst="rect">
            <a:avLst/>
          </a:prstGeom>
        </p:spPr>
        <p:txBody>
          <a:bodyPr anchorCtr="0" anchor="t" bIns="68575" lIns="68575" spcFirstLastPara="1" rIns="68575" wrap="square" tIns="68575">
            <a:noAutofit/>
          </a:bodyPr>
          <a:lstStyle/>
          <a:p>
            <a:pPr indent="-342900" lvl="0" marL="457200" rtl="0">
              <a:lnSpc>
                <a:spcPct val="115000"/>
              </a:lnSpc>
              <a:spcBef>
                <a:spcPts val="800"/>
              </a:spcBef>
              <a:spcAft>
                <a:spcPts val="0"/>
              </a:spcAft>
              <a:buSzPts val="1800"/>
              <a:buChar char="■"/>
            </a:pPr>
            <a:r>
              <a:rPr lang="en" sz="1800"/>
              <a:t>Main Issues</a:t>
            </a:r>
            <a:endParaRPr sz="1800"/>
          </a:p>
          <a:p>
            <a:pPr indent="-342900" lvl="1" marL="914400" rtl="0">
              <a:lnSpc>
                <a:spcPct val="115000"/>
              </a:lnSpc>
              <a:spcBef>
                <a:spcPts val="0"/>
              </a:spcBef>
              <a:spcAft>
                <a:spcPts val="0"/>
              </a:spcAft>
              <a:buSzPts val="1800"/>
              <a:buChar char="–"/>
            </a:pPr>
            <a:r>
              <a:rPr lang="en" sz="1800"/>
              <a:t>Bearings</a:t>
            </a:r>
            <a:endParaRPr sz="1800"/>
          </a:p>
          <a:p>
            <a:pPr indent="-342900" lvl="1" marL="914400" rtl="0">
              <a:lnSpc>
                <a:spcPct val="115000"/>
              </a:lnSpc>
              <a:spcBef>
                <a:spcPts val="0"/>
              </a:spcBef>
              <a:spcAft>
                <a:spcPts val="0"/>
              </a:spcAft>
              <a:buSzPts val="1800"/>
              <a:buChar char="–"/>
            </a:pPr>
            <a:r>
              <a:rPr lang="en" sz="1800"/>
              <a:t>Anti-icing blades</a:t>
            </a:r>
            <a:endParaRPr sz="1800"/>
          </a:p>
          <a:p>
            <a:pPr indent="-342900" lvl="1" marL="914400" rtl="0">
              <a:lnSpc>
                <a:spcPct val="115000"/>
              </a:lnSpc>
              <a:spcBef>
                <a:spcPts val="0"/>
              </a:spcBef>
              <a:spcAft>
                <a:spcPts val="0"/>
              </a:spcAft>
              <a:buSzPts val="1800"/>
              <a:buChar char="–"/>
            </a:pPr>
            <a:r>
              <a:rPr lang="en" sz="1800"/>
              <a:t>Wear in blades</a:t>
            </a:r>
            <a:endParaRPr sz="1800"/>
          </a:p>
          <a:p>
            <a:pPr indent="-342900" lvl="0" marL="457200" rtl="0">
              <a:lnSpc>
                <a:spcPct val="115000"/>
              </a:lnSpc>
              <a:spcBef>
                <a:spcPts val="0"/>
              </a:spcBef>
              <a:spcAft>
                <a:spcPts val="0"/>
              </a:spcAft>
              <a:buSzPts val="1800"/>
              <a:buChar char="■"/>
            </a:pPr>
            <a:r>
              <a:rPr lang="en" sz="1800"/>
              <a:t>Proposed Research</a:t>
            </a:r>
            <a:endParaRPr sz="1800"/>
          </a:p>
          <a:p>
            <a:pPr indent="-342900" lvl="1" marL="914400" rtl="0">
              <a:lnSpc>
                <a:spcPct val="115000"/>
              </a:lnSpc>
              <a:spcBef>
                <a:spcPts val="0"/>
              </a:spcBef>
              <a:spcAft>
                <a:spcPts val="0"/>
              </a:spcAft>
              <a:buSzPts val="1800"/>
              <a:buChar char="–"/>
            </a:pPr>
            <a:r>
              <a:rPr lang="en" sz="1800"/>
              <a:t>Oil coating of bearings</a:t>
            </a:r>
            <a:endParaRPr sz="1800"/>
          </a:p>
          <a:p>
            <a:pPr indent="-342900" lvl="1" marL="914400" rtl="0">
              <a:lnSpc>
                <a:spcPct val="115000"/>
              </a:lnSpc>
              <a:spcBef>
                <a:spcPts val="0"/>
              </a:spcBef>
              <a:spcAft>
                <a:spcPts val="0"/>
              </a:spcAft>
              <a:buSzPts val="1800"/>
              <a:buChar char="–"/>
            </a:pPr>
            <a:r>
              <a:rPr lang="en" sz="1800"/>
              <a:t>Anti-icing coatings</a:t>
            </a:r>
            <a:endParaRPr sz="1800"/>
          </a:p>
          <a:p>
            <a:pPr indent="-342900" lvl="1" marL="914400" rtl="0">
              <a:lnSpc>
                <a:spcPct val="115000"/>
              </a:lnSpc>
              <a:spcBef>
                <a:spcPts val="0"/>
              </a:spcBef>
              <a:spcAft>
                <a:spcPts val="0"/>
              </a:spcAft>
              <a:buSzPts val="1800"/>
              <a:buChar char="–"/>
            </a:pPr>
            <a:r>
              <a:rPr lang="en" sz="1800"/>
              <a:t>Different blade materials</a:t>
            </a:r>
            <a:endParaRPr sz="1800"/>
          </a:p>
        </p:txBody>
      </p:sp>
      <p:pic>
        <p:nvPicPr>
          <p:cNvPr id="181" name="Google Shape;181;p30"/>
          <p:cNvPicPr preferRelativeResize="0"/>
          <p:nvPr/>
        </p:nvPicPr>
        <p:blipFill>
          <a:blip r:embed="rId3">
            <a:alphaModFix/>
          </a:blip>
          <a:stretch>
            <a:fillRect/>
          </a:stretch>
        </p:blipFill>
        <p:spPr>
          <a:xfrm>
            <a:off x="5487811" y="865175"/>
            <a:ext cx="3381824" cy="2183025"/>
          </a:xfrm>
          <a:prstGeom prst="rect">
            <a:avLst/>
          </a:prstGeom>
          <a:noFill/>
          <a:ln>
            <a:noFill/>
          </a:ln>
        </p:spPr>
      </p:pic>
      <p:pic>
        <p:nvPicPr>
          <p:cNvPr id="182" name="Google Shape;182;p30"/>
          <p:cNvPicPr preferRelativeResize="0"/>
          <p:nvPr/>
        </p:nvPicPr>
        <p:blipFill>
          <a:blip r:embed="rId4">
            <a:alphaModFix/>
          </a:blip>
          <a:stretch>
            <a:fillRect/>
          </a:stretch>
        </p:blipFill>
        <p:spPr>
          <a:xfrm>
            <a:off x="5213430" y="3332175"/>
            <a:ext cx="3930558" cy="1811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31"/>
          <p:cNvSpPr txBox="1"/>
          <p:nvPr>
            <p:ph type="title"/>
          </p:nvPr>
        </p:nvSpPr>
        <p:spPr>
          <a:xfrm>
            <a:off x="971550" y="2254350"/>
            <a:ext cx="7200900" cy="634800"/>
          </a:xfrm>
          <a:prstGeom prst="rect">
            <a:avLst/>
          </a:prstGeom>
        </p:spPr>
        <p:txBody>
          <a:bodyPr anchorCtr="0" anchor="t" bIns="68575" lIns="68575" spcFirstLastPara="1" rIns="68575" wrap="square" tIns="68575">
            <a:noAutofit/>
          </a:bodyPr>
          <a:lstStyle/>
          <a:p>
            <a:pPr indent="0" lvl="0" marL="0" algn="ctr">
              <a:spcBef>
                <a:spcPts val="0"/>
              </a:spcBef>
              <a:spcAft>
                <a:spcPts val="0"/>
              </a:spcAft>
              <a:buNone/>
            </a:pPr>
            <a:r>
              <a:rPr lang="en"/>
              <a:t>Questions?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32"/>
          <p:cNvSpPr txBox="1"/>
          <p:nvPr>
            <p:ph type="title"/>
          </p:nvPr>
        </p:nvSpPr>
        <p:spPr>
          <a:xfrm>
            <a:off x="1028700" y="1806600"/>
            <a:ext cx="7200900" cy="1530300"/>
          </a:xfrm>
          <a:prstGeom prst="rect">
            <a:avLst/>
          </a:prstGeom>
        </p:spPr>
        <p:txBody>
          <a:bodyPr anchorCtr="0" anchor="ctr" bIns="68575" lIns="68575" spcFirstLastPara="1" rIns="68575" wrap="square" tIns="68575">
            <a:noAutofit/>
          </a:bodyPr>
          <a:lstStyle/>
          <a:p>
            <a:pPr indent="0" lvl="0" marL="0" algn="ctr">
              <a:spcBef>
                <a:spcPts val="0"/>
              </a:spcBef>
              <a:spcAft>
                <a:spcPts val="0"/>
              </a:spcAft>
              <a:buNone/>
            </a:pPr>
            <a:r>
              <a:rPr lang="en" sz="4800"/>
              <a:t>Extra Slides</a:t>
            </a:r>
            <a:endParaRPr sz="4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33"/>
          <p:cNvSpPr txBox="1"/>
          <p:nvPr>
            <p:ph type="title"/>
          </p:nvPr>
        </p:nvSpPr>
        <p:spPr>
          <a:xfrm>
            <a:off x="1028700" y="514350"/>
            <a:ext cx="7200900" cy="634800"/>
          </a:xfrm>
          <a:prstGeom prst="rect">
            <a:avLst/>
          </a:prstGeom>
        </p:spPr>
        <p:txBody>
          <a:bodyPr anchorCtr="0" anchor="t" bIns="68575" lIns="68575" spcFirstLastPara="1" rIns="68575" wrap="square" tIns="68575">
            <a:noAutofit/>
          </a:bodyPr>
          <a:lstStyle/>
          <a:p>
            <a:pPr indent="0" lvl="0" marL="0" rtl="0">
              <a:spcBef>
                <a:spcPts val="0"/>
              </a:spcBef>
              <a:spcAft>
                <a:spcPts val="0"/>
              </a:spcAft>
              <a:buNone/>
            </a:pPr>
            <a:r>
              <a:rPr lang="en"/>
              <a:t>Major Issues Overview</a:t>
            </a:r>
            <a:endParaRPr/>
          </a:p>
        </p:txBody>
      </p:sp>
      <p:sp>
        <p:nvSpPr>
          <p:cNvPr id="198" name="Google Shape;198;p33"/>
          <p:cNvSpPr txBox="1"/>
          <p:nvPr>
            <p:ph idx="1" type="body"/>
          </p:nvPr>
        </p:nvSpPr>
        <p:spPr>
          <a:xfrm>
            <a:off x="1028700" y="1306725"/>
            <a:ext cx="7200900" cy="3648600"/>
          </a:xfrm>
          <a:prstGeom prst="rect">
            <a:avLst/>
          </a:prstGeom>
        </p:spPr>
        <p:txBody>
          <a:bodyPr anchorCtr="0" anchor="t" bIns="68575" lIns="68575" spcFirstLastPara="1" rIns="68575" wrap="square" tIns="68575">
            <a:noAutofit/>
          </a:bodyPr>
          <a:lstStyle/>
          <a:p>
            <a:pPr indent="-342900" lvl="0" marL="457200" rtl="0">
              <a:lnSpc>
                <a:spcPct val="115000"/>
              </a:lnSpc>
              <a:spcBef>
                <a:spcPts val="0"/>
              </a:spcBef>
              <a:spcAft>
                <a:spcPts val="0"/>
              </a:spcAft>
              <a:buClr>
                <a:schemeClr val="dk1"/>
              </a:buClr>
              <a:buSzPts val="1800"/>
              <a:buFont typeface="Arial"/>
              <a:buChar char="■"/>
            </a:pPr>
            <a:r>
              <a:rPr lang="en" sz="1800">
                <a:solidFill>
                  <a:schemeClr val="dk1"/>
                </a:solidFill>
                <a:latin typeface="Arial"/>
                <a:ea typeface="Arial"/>
                <a:cs typeface="Arial"/>
                <a:sym typeface="Arial"/>
              </a:rPr>
              <a:t>Blades</a:t>
            </a:r>
            <a:endParaRPr sz="1800">
              <a:solidFill>
                <a:schemeClr val="dk1"/>
              </a:solidFill>
              <a:latin typeface="Arial"/>
              <a:ea typeface="Arial"/>
              <a:cs typeface="Arial"/>
              <a:sym typeface="Arial"/>
            </a:endParaRPr>
          </a:p>
          <a:p>
            <a:pPr indent="-342900" lvl="1" marL="914400" rtl="0">
              <a:lnSpc>
                <a:spcPct val="115000"/>
              </a:lnSpc>
              <a:spcBef>
                <a:spcPts val="0"/>
              </a:spcBef>
              <a:spcAft>
                <a:spcPts val="0"/>
              </a:spcAft>
              <a:buClr>
                <a:schemeClr val="dk1"/>
              </a:buClr>
              <a:buSzPts val="1800"/>
              <a:buFont typeface="Arial"/>
              <a:buChar char="–"/>
            </a:pPr>
            <a:r>
              <a:rPr lang="en" sz="1800">
                <a:solidFill>
                  <a:schemeClr val="dk1"/>
                </a:solidFill>
                <a:latin typeface="Arial"/>
                <a:ea typeface="Arial"/>
                <a:cs typeface="Arial"/>
                <a:sym typeface="Arial"/>
              </a:rPr>
              <a:t>Wear from hail and rain on CFRP outer layer of massive blades, different coatings to increase hardness but keep aerodynamic</a:t>
            </a:r>
            <a:endParaRPr sz="1800">
              <a:solidFill>
                <a:schemeClr val="dk1"/>
              </a:solidFill>
              <a:latin typeface="Arial"/>
              <a:ea typeface="Arial"/>
              <a:cs typeface="Arial"/>
              <a:sym typeface="Arial"/>
            </a:endParaRPr>
          </a:p>
          <a:p>
            <a:pPr indent="-342900" lvl="0" marL="457200" rtl="0">
              <a:lnSpc>
                <a:spcPct val="115000"/>
              </a:lnSpc>
              <a:spcBef>
                <a:spcPts val="0"/>
              </a:spcBef>
              <a:spcAft>
                <a:spcPts val="0"/>
              </a:spcAft>
              <a:buClr>
                <a:schemeClr val="dk1"/>
              </a:buClr>
              <a:buSzPts val="1800"/>
              <a:buFont typeface="Arial"/>
              <a:buChar char="■"/>
            </a:pPr>
            <a:r>
              <a:rPr lang="en" sz="1800">
                <a:solidFill>
                  <a:schemeClr val="dk1"/>
                </a:solidFill>
                <a:latin typeface="Arial"/>
                <a:ea typeface="Arial"/>
                <a:cs typeface="Arial"/>
                <a:sym typeface="Arial"/>
              </a:rPr>
              <a:t>Gearboxes</a:t>
            </a:r>
            <a:endParaRPr sz="1800">
              <a:solidFill>
                <a:schemeClr val="dk1"/>
              </a:solidFill>
              <a:latin typeface="Arial"/>
              <a:ea typeface="Arial"/>
              <a:cs typeface="Arial"/>
              <a:sym typeface="Arial"/>
            </a:endParaRPr>
          </a:p>
          <a:p>
            <a:pPr indent="-342900" lvl="1" marL="914400" rtl="0">
              <a:lnSpc>
                <a:spcPct val="115000"/>
              </a:lnSpc>
              <a:spcBef>
                <a:spcPts val="0"/>
              </a:spcBef>
              <a:spcAft>
                <a:spcPts val="0"/>
              </a:spcAft>
              <a:buClr>
                <a:schemeClr val="dk1"/>
              </a:buClr>
              <a:buSzPts val="1800"/>
              <a:buFont typeface="Arial"/>
              <a:buChar char="–"/>
            </a:pPr>
            <a:r>
              <a:rPr lang="en" sz="1800">
                <a:solidFill>
                  <a:schemeClr val="dk1"/>
                </a:solidFill>
                <a:latin typeface="Arial"/>
                <a:ea typeface="Arial"/>
                <a:cs typeface="Arial"/>
                <a:sym typeface="Arial"/>
              </a:rPr>
              <a:t>Life span of the gearbox deteriorates because no ideal lubricant can be use with variations in CO2 dissolved in ionic liquids</a:t>
            </a:r>
            <a:endParaRPr sz="1800">
              <a:solidFill>
                <a:schemeClr val="dk1"/>
              </a:solidFill>
              <a:latin typeface="Arial"/>
              <a:ea typeface="Arial"/>
              <a:cs typeface="Arial"/>
              <a:sym typeface="Arial"/>
            </a:endParaRPr>
          </a:p>
          <a:p>
            <a:pPr indent="-342900" lvl="0" marL="457200" rtl="0">
              <a:lnSpc>
                <a:spcPct val="115000"/>
              </a:lnSpc>
              <a:spcBef>
                <a:spcPts val="0"/>
              </a:spcBef>
              <a:spcAft>
                <a:spcPts val="0"/>
              </a:spcAft>
              <a:buClr>
                <a:schemeClr val="dk1"/>
              </a:buClr>
              <a:buSzPts val="1800"/>
              <a:buFont typeface="Arial"/>
              <a:buChar char="■"/>
            </a:pPr>
            <a:r>
              <a:rPr lang="en" sz="1800">
                <a:solidFill>
                  <a:schemeClr val="dk1"/>
                </a:solidFill>
                <a:latin typeface="Arial"/>
                <a:ea typeface="Arial"/>
                <a:cs typeface="Arial"/>
                <a:sym typeface="Arial"/>
              </a:rPr>
              <a:t>Main Shaft Bearings</a:t>
            </a:r>
            <a:endParaRPr sz="1800">
              <a:solidFill>
                <a:schemeClr val="dk1"/>
              </a:solidFill>
              <a:latin typeface="Arial"/>
              <a:ea typeface="Arial"/>
              <a:cs typeface="Arial"/>
              <a:sym typeface="Arial"/>
            </a:endParaRPr>
          </a:p>
          <a:p>
            <a:pPr indent="-342900" lvl="1" marL="914400" rtl="0">
              <a:lnSpc>
                <a:spcPct val="115000"/>
              </a:lnSpc>
              <a:spcBef>
                <a:spcPts val="0"/>
              </a:spcBef>
              <a:spcAft>
                <a:spcPts val="0"/>
              </a:spcAft>
              <a:buClr>
                <a:schemeClr val="dk1"/>
              </a:buClr>
              <a:buSzPts val="1800"/>
              <a:buFont typeface="Arial"/>
              <a:buChar char="–"/>
            </a:pPr>
            <a:r>
              <a:rPr lang="en" sz="1800">
                <a:solidFill>
                  <a:schemeClr val="dk1"/>
                </a:solidFill>
                <a:latin typeface="Arial"/>
                <a:ea typeface="Arial"/>
                <a:cs typeface="Arial"/>
                <a:sym typeface="Arial"/>
              </a:rPr>
              <a:t>Micropitting occurs and causes wear in spherical roller bearings</a:t>
            </a:r>
            <a:endParaRPr sz="180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rop">
  <a:themeElements>
    <a:clrScheme name="Crop">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